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256" r:id="rId2"/>
    <p:sldId id="30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FF"/>
    <a:srgbClr val="FFCF01"/>
    <a:srgbClr val="0000FF"/>
    <a:srgbClr val="996633"/>
    <a:srgbClr val="009900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65" autoAdjust="0"/>
    <p:restoredTop sz="90929"/>
  </p:normalViewPr>
  <p:slideViewPr>
    <p:cSldViewPr>
      <p:cViewPr varScale="1">
        <p:scale>
          <a:sx n="115" d="100"/>
          <a:sy n="115" d="100"/>
        </p:scale>
        <p:origin x="108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C3415426-C501-45A7-9EBE-9905A3B2A62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A40064F7-96A1-4904-8DED-AC564ADB61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7F69020D-2846-4BB4-8648-150AE143972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AF78C2FB-2F1C-47F9-87AA-E0167337EBB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260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6EB490-A5A0-451F-B212-BFF68E863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09T23:35:08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022">
    <iact:property name="dataType"/>
    <iact:actionData xml:id="d0">
      <inkml:trace xmlns:inkml="http://www.w3.org/2003/InkML" xml:id="stk0" contextRef="#ctx0" brushRef="#br0">9434 6646 0,'44'0'82,"22"-23"-71,-44 23-7,45-22 9,-23 0-6,0 22 5,23-22 9,-45 22-10,0-22-7,22 22 16,1 0-16,-1 0 9,-22 0-6,0-44 5,0 44-8,23 0 7,-23 0-1,44 0 2,-43 0-9,87 0 9,-88 0-5,89 0 6,-89 0-9,23 0 9,-1 0-6,0 0 5,0 0-8,23 0 12,-45 0-12,44 0 8,-43 0-4,43 0 4,-22 0-9,23 0 11,21 0 5,23 0-3,-89 0-8,67 0 4,-67 0-8,66 0 8,-43 0-4,21 0 4,1 22-8,-1-22 8,-22 0-5,23 0 7,-45 0-11,44 0 9,-43 0-4,43 0 4,-44 0-8,45 0 12,-45 0-12,0 0 8,0 0-4,0 22 4,0-22-9,0 0 10,23 0-3,-23 0 0,0 0-6,22 0 8,-22 0-4,45 0 4,21 0 6,-65 0-10,87 0 2,-88 0-5,133 22 7,-44-22-5,66 0 6,-66 0-9,22 0 7,-89 0-2,23 0 3,-23 0 7,-22 0-15,0 0 9,0 0-2,1 0 1,-1 0 1,0 0 31,0 0-32,0 0-9,22 0 10,1 0-6,-23 0 6,0 0 3</inkml:trace>
    </iact:actionData>
  </iact:action>
  <iact:action type="add" startTime="80335">
    <iact:property name="dataType"/>
    <iact:actionData xml:id="d1">
      <inkml:trace xmlns:inkml="http://www.w3.org/2003/InkML" xml:id="stk1" contextRef="#ctx0" brushRef="#br0">7596 3124 0,'88'0'70,"-44"0"-65,134 0 8,-112 0-7,222 22 4,-67 0-7,89 0 10,-155 0-5,23 0 4,-112-22-4,-22 22 4</inkml:trace>
    </iact:actionData>
  </iact:action>
  <iact:action type="add" startTime="87506">
    <iact:property name="dataType"/>
    <iact:actionData xml:id="d2">
      <inkml:trace xmlns:inkml="http://www.w3.org/2003/InkML" xml:id="stk2" contextRef="#ctx0" brushRef="#br0">11604 6579 0,'-22'0'26,"-1"0"2,1 0-18,0 0 7,-22 0-2,0-22-8,-23 0 1,45 22 0,-44-22 2,43 22 2,1 0 0,22-22 1,-22 22 6,0 0-14,22-23 6,-22 23-3,22-22 5,0 0 4</inkml:trace>
    </iact:actionData>
  </iact:action>
  <iact:action type="add" startTime="88163">
    <iact:property name="dataType"/>
    <iact:actionData xml:id="d3">
      <inkml:trace xmlns:inkml="http://www.w3.org/2003/InkML" xml:id="stk3" contextRef="#ctx0" brushRef="#br0">11604 5671 0</inkml:trace>
    </iact:actionData>
  </iact:action>
  <iact:action type="add" startTime="89278">
    <iact:property name="dataType"/>
    <iact:actionData xml:id="d4">
      <inkml:trace xmlns:inkml="http://www.w3.org/2003/InkML" xml:id="stk4" contextRef="#ctx0" brushRef="#br0">13508 6579 0,'45'0'107,"43"-22"-96,-44 0-4,23-22 5,-23 21-8,0 23 8,-21 0 8</inkml:trace>
    </iact:actionData>
  </iact:action>
  <iact:action type="add" startTime="90304">
    <iact:property name="dataType"/>
    <iact:actionData xml:id="d5">
      <inkml:trace xmlns:inkml="http://www.w3.org/2003/InkML" xml:id="stk5" contextRef="#ctx0" brushRef="#br0">9943 6380 0,'0'-22'142,"0"-1"-135,0-21-2,0-22 7,0 44-6,0-23 5,0 23 6,0 0 14,0 0-3,0 0-3,0 0-2,0-1-16,0-21 7,0 0 7,0-1-8,0 23-4,0-22 3,0 22 4,-22 0-8,22 0 4,0-1-8,-22 23 16,22-44-8,0 22 13,-23 22-14,23-22 17,-22 22-15,0 0-1,0 0-4,-22 0 2,-1 0-1,-21 0 3,-45 0 4,45 0 4,22 0-4,21 0-8,1 0 4,0 22 0,22 0 0,-22-22 0,0 22-8,-22 23 17,21-1-10,1-44-6,-22 66 6,22-21 10,0-1-10,22-22 1,0 0-1,-22 0-2,-1 45 3,23-45-8,0 22 8,0-22-4,0 1 3,0-1 6,0 0 15,23-22 108,-1 0-128,0 0-9,0 0 10,0 0-6,0 0 41,-22 22-35,22-22 10,1 0 26,-1 0-5,0 0 4,0 44-45,0-44 5,22 67 4,-21-67-8,21 22 8,-22-22-4,0 22 4,-22 0-7,22-22 6,0 0 1,1 0 57,-1 0 38,0 0-63,0 0-28,0 0 9,0 0-6</inkml:trace>
    </iact:actionData>
  </iact:action>
  <iact:action type="add" startTime="107039">
    <iact:property name="dataType"/>
    <iact:actionData xml:id="d6">
      <inkml:trace xmlns:inkml="http://www.w3.org/2003/InkML" xml:id="stk6" contextRef="#ctx0" brushRef="#br0">4894 9215 0,'0'-22'95,"22"22"-72,-22-22-18,22 22 14,0 0 36,0 0-50,1-22 6,-1 22-6,0 0 14,0 0 1,0 0-8,23 0-4,-1 0 1,-22 0-2,0 0 5,22 0-10,1 0 12,-23 0-2,0 0-5,44 0 9,1 0 5,-23 0-18,23 0 9,-45 0-4,22 0 4,-22 0-8,0 0 8,0 0 8,23 0 1,-23 0-10,-22-22-6,22 22 2,0 0 7,0 0-11,0 0 28</inkml:trace>
    </iact:actionData>
  </iact:action>
  <iact:action type="add" startTime="112684">
    <iact:property name="dataType"/>
    <iact:actionData xml:id="d7">
      <inkml:trace xmlns:inkml="http://www.w3.org/2003/InkML" xml:id="stk7" contextRef="#ctx0" brushRef="#br0">3277 10389 0,'22'-22'18,"1"22"-10,-1 0 9,0 0-4,-22-22-6,22 22 5,22 0-7,1-22 5,-1 22-2,22-22 5,-21 22-6,21 0 5,-22 0-7,1 0 7,21 0-5,1 0 5,88 0 4,-133 0-8,155 0 5,-155 0-10,89 0 10,-45 0-6,1 0 6,-23 0-10,22 0 10,-44 0-6,45 0 5,-23 0-8,0 0 9,-21 0-5,43 0 3,-44 0-7,45 0 8,-45 0-4,0 0 5,0 0-6,45 0 5,-45 0-8,44 0 8,-22 0-4,23 0 4,-23 0-7,45 0 6,-23 0-3,23 0 5,-67 0-10,89 0 10,-67 0-6,89 0 5,-111 0-8,66 0 8,-21 0-4,21 0 5,-43 0-10,-1 0 10,-22 0-5,0 0 4,23 0-9,-23 0 17,0 0-6,22 0 4,-22 0 54,23 0-55,-23 0 2,0 0-3,0 0-4,0 0 1,22 0-2,1 0-3,-1 0 5,-22 0-10,0 0 10,1 0 6,-1 0 237,-22-23-239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09T23:35:08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298">
    <iact:property name="dataType"/>
    <iact:actionData xml:id="d0">
      <inkml:trace xmlns:inkml="http://www.w3.org/2003/InkML" xml:id="stk0" contextRef="#ctx0" brushRef="#br0">10784 4984 0,'45'-22'90,"-23"22"-84,66-22 5,-43 22-2,176 0 2,-177 0-6,222 0 6,-89 0-5,178 22 9,-178 0-10,155 23 4,-177-23-1,22 0 6,-88-22-12,44 0 11,-89 0-5,0 0 3,-22 0-7,0 0 35</inkml:trace>
    </iact:actionData>
  </iact:action>
  <iact:action type="add" startTime="39336">
    <iact:property name="dataType"/>
    <iact:actionData xml:id="d1">
      <inkml:trace xmlns:inkml="http://www.w3.org/2003/InkML" xml:id="stk1" contextRef="#ctx0" brushRef="#br0">11404 6225 0,'23'0'159,"-1"0"-155,22 0 8,-22-22-4,0 22 4,23 0 4,-1-23 6,-22 23-17,22 0 6,-22 0-5,45 0 8,-45-22-10,0 22 6,0 0 0,23 0 0,-23 0-6,44 0 8,1 0-4,43 0 6,-65 0-8,43 0 10,-66 0-13,89 0 6,-89 0-1,111 0 6,-111 0-12,67 22 10,-23-22-3,1 0 2,-23 0-7,-44 23 89</inkml:trace>
    </iact:actionData>
  </iact:action>
  <iact:action type="add" startTime="41364">
    <iact:property name="dataType"/>
    <iact:actionData xml:id="d2">
      <inkml:trace xmlns:inkml="http://www.w3.org/2003/InkML" xml:id="stk2" contextRef="#ctx0" brushRef="#br0">9522 7354 0,'22'0'35,"0"0"-27,67-44 4,-67 44-8,45-44 8,-23 44-4,22 0 4,-44 0-9,111 0 10,-111 0-5,67 0 4,-67 0-8,45 0 8,-23 0-4,45 0 4,-45 0-8,22 0 8,-21 0-4,21 0 4,-22 0-4,45 0 4,-45 0-9,23-22 10,-45 22-5,44 0 4,-44 0-8,45 0 8,-23 0-4,22 0 4,-21 0-9,43 0 10,-66-22-5,23 22 4,-23 0-8,0 0 8,0 0 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09T23:35:08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27">
    <iact:property name="dataType"/>
    <iact:actionData xml:id="d0">
      <inkml:trace xmlns:inkml="http://www.w3.org/2003/InkML" xml:id="stk0" contextRef="#ctx0" brushRef="#br0">4230 3101 0,'22'0'94,"0"0"-86,22 0 2,23 0 6,-45 0-9,88-22 6,1 0-8,44 0 5,-66-22-2,21 44 3,-21-22-3,44 22 4,-44 0-8,88 0 10,-133 0-8,177 0 7,-176 0-10,198 0 10,-198 0-5,198 0 10,-66 0-9,-88 0 1,132 0 1,-110 22-7,199-22 8,-88 0-5,198 44 6,-198-44-9,154 22 8,-287-22-5,265 0 6,-310 0-6,178 0 7,-134-22 1,-65 22-7,21 0 5,0-22-11,-22 22 11,0 0-5,23 0 4,-23 0 4,0 0 4,0 0-16,22-22 7,1 0 13,-23 22-22,44 0 8,-21 0-2,-1-23 4,0 23-8,23-22 9,-1 22-6,23 0 5,-45 0-4,0-22 5,1 22-9,21 0 8,45 0 8,-45 0-4,-22 0-9,23 0 6,-45 0-10,44 0 10,-21 0-6,43 0 7,-21 0-10,66 0 6,-23 0-1,134 0 2,-178 0-7,200 0 9,-222 0-6,45 0 6,-67 0 2,0 0 2,0 0-5,1 0-1,-1 0 5,0 0-8,0 0 70,0 0 12,0 0-74,0 0-8,1 0 73</inkml:trace>
    </iact:actionData>
  </iact:action>
  <iact:action type="add" startTime="27209">
    <iact:property name="dataType"/>
    <iact:actionData xml:id="d1">
      <inkml:trace xmlns:inkml="http://www.w3.org/2003/InkML" xml:id="stk1" contextRef="#ctx0" brushRef="#br0">16099 3057 0,'22'0'209,"23"0"-202,-23 0-3,66 0 9,-66 0-6,67 0 6,-67 0-10,22 0 10,-21 0-6,43 0 6,-44 0-9,45 0 7,-23 0-3,22 0 6,-21 0-11,21 0 8,-44 0-2,0 0 3,1 0-9,-1 0 14,0 0-13,22 0 9,23 0 7,-45 0-17,44 0 9,-44 0-4,23 0 3,-23 0-7,22-22 10,-22 22-8,22 0 7,-21 0-10,43 0 10,-22 0-6,111-22 6,-110 22-10,87 0 9,-43 0-3,66-22 2,-66 22-6,66 0 6,-89 0-3,67-22 5,-67 22-10,45 0 13,-44 0-12,43 0 8,-88 0-4,111 0 5,-111 0-11,156-23 11,-156 23-5,88 0 4,-43 0-9,44 0 10,-45-22-5,67 22 4,-45 0-9,23 0 10,-44 0-5,65 0 4,-87 0-8,110 0 9,-133 0-6,222 0 5,-222 0-8,155 0 8,-89 0-5,67 0 6,-66 0-6,88 0 6,-88 0-10,66 0 10,-89-22-5,89 22 4,-88 0-8,43 0 22,-21 0-20,-67 0-3,45 0 10,-45 0-6,22 0 6,0 0-9,1 0 8,-23 0-4,0 0 8</inkml:trace>
    </iact:actionData>
  </iact:action>
  <iact:action type="add" startTime="38055">
    <iact:property name="dataType"/>
    <iact:actionData xml:id="d2">
      <inkml:trace xmlns:inkml="http://www.w3.org/2003/InkML" xml:id="stk2" contextRef="#ctx0" brushRef="#br0">6422 9902 0,'22'0'222,"0"0"-209,0-22 11,0 22-8,-22-22-9,45 22 5,-23 0 0,-22-23-8,22 23 8,0 0 0,0 0 10,0-22-12,1 22-5,21-22 12,-22 22-13,45-22 6,-45 22-2,0-22 5,0 22-10,0 0 10,0 0-5,0 0 4,1-22-7,43 22 5,-44-23-2,22 23 5,-21 0-9,21 0 7,0 0 10,-22 0-18,45 0 10,-45 0-6,89-22 6,-67 22-10,67 0 9,-45 0-4,0 0 4,-21 0-7,-1 0 10,0 0 1,1 0-8,21 0 5,-44 0-10,67 0 10,-23 0 7,-44 0-16,23 0 9,-23 0-2,0 0 21,0 0-21,0 0 6,0 0 6</inkml:trace>
    </iact:actionData>
  </iact:action>
  <iact:action type="add" startTime="39758">
    <iact:property name="dataType"/>
    <iact:actionData xml:id="d3">
      <inkml:trace xmlns:inkml="http://www.w3.org/2003/InkML" xml:id="stk3" contextRef="#ctx0" brushRef="#br0">6267 10035 0,'22'0'138,"44"0"-134,-21-22 6,-1 22 3,-22 0-5,22-23 2,45 1-3,22 22 11,-89 0-13,67 0 6,-23 0-4,23 0 5,-67 0-8,44 0 8,1 0-3,-23 0 2,0 0-7,23 22 9,-1-22-6,0 0 6,-43 0-6,87 0 6,-88 0-10,133 0 10,-44 0 6,-44 0-15,43 0 8,-21 0-3,22 0 3,-45 0-8,23-22 8,-23 22-5,1-22 6,-45 22-10,66 0 11,-66 0-7,45 0 5,-45 0-1,0 0-5,0 0 4,0 0 10,1 0 60,-1 0 9</inkml:trace>
    </iact:actionData>
  </iact:action>
  <iact:action type="add" startTime="50504">
    <iact:property name="dataType"/>
    <iact:actionData xml:id="d4">
      <inkml:trace xmlns:inkml="http://www.w3.org/2003/InkML" xml:id="stk4" contextRef="#ctx0" brushRef="#br0">6112 9680 0,'-44'22'109,"21"1"-97,-65-23-4,44 0-2,-1 22 0,23-22 4,0 0 6,0 0 27,-22 0-31,21-45 0,1 45-4,0 0 20,22-22-6,-44 22-17,22 0 5,0-22 8,22 0-14,-23 0 64,1-45-64,0-21 9,0 21-6,-22-88 8,44 89-9,0-89 5,-22 133-6,-23-111 6,45 111-1,0-45 1,0 23-5,0-23 4,0 45-3,0-22 6,0 22-10,0-23 9,0 23-4,0 0 4,0-22-8</inkml:trace>
    </iact:actionData>
  </iact:action>
  <iact:action type="add" startTime="51130">
    <iact:property name="dataType"/>
    <iact:actionData xml:id="d5">
      <inkml:trace xmlns:inkml="http://www.w3.org/2003/InkML" xml:id="stk5" contextRef="#ctx0" brushRef="#br0">5492 8329 0,'0'-22'7,"22"22"5,-22-22 0,22 22 0,0-22 8,0 22-17,1 0 9,-1-23 9,0 23-17,0 0 15,0 0 6,22 0 0,-21 0-10,21 0-8,0 0 6,0 0-10,23 0 10,-45 23-6,67-1 5,-45 0-7,89 22 7,-111-44-4,66 45 3,-43-23-3,-1 0 5,-22-22-10,0 0 30,23 0-17,-23 0 43,-22 22 30,0 22-86,0 1 10,-22 65 7,22-87-17,-23 87 10,1-65-5,0 65 3,0-65-7,22 43 9,0-43-5,-22 21 4,22-44-8,0 22 7,-22-21-3,22 43 5,0-44-10,0 22 9,0 1 8,0-23-7,0 0-6,0 0 10,0 0 4,-22 1-19,22-1 11,0 0 7,-23-22 103,-21 0-102,22 22-18,-67-22 10,67 22-6,-88-22 5,87 0-3,-21 22 3,22-22-8,0 0 8</inkml:trace>
    </iact:actionData>
  </iact:action>
  <iact:action type="add" startTime="53934">
    <iact:property name="dataType"/>
    <iact:actionData xml:id="d6">
      <inkml:trace xmlns:inkml="http://www.w3.org/2003/InkML" xml:id="stk6" contextRef="#ctx0" brushRef="#br0">7020 9747 0,'0'-22'85,"44"22"-74,45-23 3,-23 23-7,1 0 5,-23 0-10,22 0 10,-21 0-3,-1 0 4,-22-22-9,44 22 6,-43 0-2,21 0 4,-22 0 9,0 0-18,0 0 17,0 0-8,23 0 4,-1 0-8,0 0 4,-22 0 4,1 0 8,21 0-11,-22 0-6,0 0 5,45 0-8,-23 0 8,-22 0-4,0 0 4</inkml:trace>
    </iact:actionData>
  </iact:action>
  <iact:action type="add" startTime="55069">
    <iact:property name="dataType"/>
    <iact:actionData xml:id="d7">
      <inkml:trace xmlns:inkml="http://www.w3.org/2003/InkML" xml:id="stk7" contextRef="#ctx0" brushRef="#br0">6599 10301 0,'44'0'69,"1"-23"-66,-23 23 8,22 0-4,45-22 3,-23 22-6,23-22 9,-67 22-6,89 0 6,-89 0-10,44 0 9,-22 0-3,23-22 3,-23 0-9,45 22 9,-45 0-4,45-22 5,-23 22-9,0 0 8,-21 0-5,21 0 5,-22 0-3,23 0 2,-45 0-7,22 0 8,1 0-4,21 0 5,-22 0 3,1 0-9,43 0 5,-44 0-8,23 0 8,-23 0-3,23 0 2,-45 0-7,0 0 8,0 0-4,22 0 5,-21 0 0,-1 0-11,22 0 18,-22 0-16,0 0 12,23 0 0,-23 0 8</inkml:trace>
    </iact:actionData>
  </iact:action>
  <iact:action type="add" startTime="124201">
    <iact:property name="dataType"/>
    <iact:actionData xml:id="d8">
      <inkml:trace xmlns:inkml="http://www.w3.org/2003/InkML" xml:id="stk8" contextRef="#ctx0" brushRef="#br0">6688 8373 0,'22'0'198,"0"-22"-187,0 22-7,0-22 7,23 22 10,-45-22-10,22 22-7,0 0 21,0 0-6,-22-22-7,22 22-6,0 0 12,23-22-5,-1 22 7,-44-23-17,22 23 9,0 0 1,0 0-1,23-22-1,-23 22-2,0-22 2,22 22 5,0 0-8,45-22 4,-45 22-8,23-22 8,-23 22-4,22-22 4,-43 22-8,109 0 8,-65 0 9,-23-22-6,-22 22-7,0 0 4,1 0 1,-1 0-2,0-23 1,0 23-4,0 0 4,0 0 0,0 0-9,1 0 10,-1 0-5,22 0 5,-22 0-10,0 0 5,23 0 4,-23 0-8,44 0 8,-22 0-4,23 0 4,-23 0 4,-22 0 4,1 0 0,-1 0 8,0 0-4,0 0 20,0 0 8,0 0-4,0 0-4,1 0 0,-1 0-20,-22-22-8,22 22 156,0-133-160,0 111-8,0-44 8,-22 44-4,22-89 4,-22 89-8,0-111 8,0 111-4,0-45 4,0 23-8,0-23 8,0 23-4,0 0 4,0 22-9,0 0 10,0-1 7,-44 23 96,-67-22-104,23 0-8,-134 0 8,156 0-4,-466 0 4,444 22-8,-554-45 8,553 45-4,-310 0 4,222 0-8,-66 0 9,154 0-6,1 0 5,43 22-9,1-22 10,66 0 165,0 0-171,0 0 3,23 0-4,-1 0 2,-22 0 4,-22 23-6,22-23 55,0 0-32,1 0 3,-1 0-29,44 44 10,23-22-6,-23 0 5,-44 0-8,-22 1 100,22-23-100,-22 44 12,0 22 0,23-21-8,-1 65 5,0-43-10,0 66 10,-22-23 6,22-87-13,22 43 5,-44-44-4,0 23 5,0-23-8,0 0 8,0 0 9,0 0 2</inkml:trace>
    </iact:actionData>
  </iact:action>
  <iact:action type="add" startTime="130469">
    <iact:property name="dataType"/>
    <iact:actionData xml:id="d9">
      <inkml:trace xmlns:inkml="http://www.w3.org/2003/InkML" xml:id="stk9" contextRef="#ctx0" brushRef="#br0">6422 8440 0,'-22'0'79,"0"0"-65,-1 0-5,-21 0 2,22 0-2,-44 22 4,21-22-8,-43 22 4,43-22 11,23 0-4,0 22 16,-22-22-21,0 0 1,21 0-8,-43 0 8,22 0 8,22 0-16,-1 0 19,1 0-9,0 0 2,0 0 84,22-22-88,-22 0 1,0-22 5,0 22-14,-1-45 9,1 45-6,0-22 5,22 21-8,-44-65 8,44 44 8,0 21-16,0-21 8,0 0-3,-22-45 2,0 67-2,-1-22 3,23-1-9,0 1 10,0 22-5,0-22 3,0 22-6,0-23 8,0-21 10,0 44-3,0-1-8,0 1-8,0-22 7,0 22 10,23 0-6,-23 0 53,0-1-43,0 1-13,22 22-5,0-44-2,-22 22 7,22 0-5,0 0 10,0 22 19,0-23-17,1 23-7,-1 0-8,0 0 9,0-22-5,0 22 3,0 0 19,-22-22-24,22 22 15,1 0-8,-1-22 9,0 22 31,22 0-32,-22 0-5,-22-22-5,22 22 103,1 0-100,-1 0 71,22 0-66,0 0-8,-22 0 5,23 0 5,-1 22-17,22 0 14,-21 0-16,-1 0 9,0-22-3,-44 23 4,0-1 153,22 22-162,1 22 10,-23-43-6,0 65 5,0-44-8,22 45 8,-22-67-3,0 45 2,0-23-6,0 22 6,0-43-3,0 43 5,0-22-9,0 1 9,0-23 5,0 0-13,0 0 7,0 0-3,0 23 1,0-1 6,0-22-8,0 0 4,0 0-4,0 23 4,0-23-8,0 0 8,0 0 8,0 0-4,0 0 4,0 1-8,0-1 13,0 0 26,-22-22 17,-1 0-44,1 22-16,0-22 4,0 22-8,-67-22 8,67 0-4,-44 22 5,-23 0 4,67-22-11,0 23 6</inkml:trace>
    </iact:actionData>
  </iact:action>
  <iact:action type="add" startTime="138179">
    <iact:property name="dataType"/>
    <iact:actionData xml:id="d10">
      <inkml:trace xmlns:inkml="http://www.w3.org/2003/InkML" xml:id="stk10" contextRef="#ctx0" brushRef="#br0">6931 8639 0,'22'0'170,"45"-22"-160,-45 0-3,89 0 7,-23 0 4,-43 22-2,-23-23-9,22 23 6,0 0 3,1 0-8,-23 0 3,0 0-7,22-22 9,-22 22 6,23 0-7,-23 0-8,66 0 17,-66-22-17,23 22 8,-23 0-5,44 0 5,-44 0 4,1 0-8,-1 0 4,0 0-8,0 0 13,0 0-14,0 0 9,0 0 37,1 0-18,-1 0-19,0 0-9,0 0 10,0-22-5,45 22 4,21-22 4,-66 22-8,111 0 4,-111 0-8,111 0 8,-88 0-4,-1 0 4,-22 0-4,0 0 4</inkml:trace>
    </iact:actionData>
  </iact:action>
  <iact:action type="add" startTime="141450">
    <iact:property name="dataType"/>
    <iact:actionData xml:id="d11">
      <inkml:trace xmlns:inkml="http://www.w3.org/2003/InkML" xml:id="stk11" contextRef="#ctx0" brushRef="#br0">6909 8528 0,'0'-22'142,"22"22"-136,-22-22 6,22 22 2,1 0 65,-23-22-71,22 0 33,0 22 13,0 0-8,44-22-35,-43 22-4,43-22 5,-44 22-5,67 0 5,-67 0-7,0-23 7,0 23-5,0 0 21,0 0-8,1 0-16,-1 0 8,-22-22-4,44 22 4,-22 0 0,0 0 13,0 0-22,-22-22 9,23 22-3,43 0 2,-44 0 2,22 0-6,-21 0 5,-1 0-7,0 0 3,22 0 4,-22 0-7,0 0 5,1 0-2,21 0 5,0 0-10,0 0 9,-21 0-3,21 0 2,-22 0-7,22 0 8,23 0 8,-45 0-8,0 0-8,0 0 3,22 0 6,-21 0-9,21 0 8,-22 0-4,0 0 12,0 0-8,1 0 4,-1 0 5,22 0-6,-22 0 9,0 0 8,0 0-5</inkml:trace>
    </iact:actionData>
  </iact:action>
  <iact:action type="add" startTime="160226">
    <iact:property name="dataType"/>
    <iact:actionData xml:id="d12">
      <inkml:trace xmlns:inkml="http://www.w3.org/2003/InkML" xml:id="stk12" contextRef="#ctx0" brushRef="#br0">14881 8041 0,'22'0'88,"45"-22"-75,-1 22-7,45-22 17,44 22-20,-111 0 3,89 0 6,-44 0-2,21-22 1,-43 22-7,-23 0 8,-22 0 11,23 0 118,21 0-138,89-22 9,-111 22-3,89 0 2,-111 0 10</inkml:trace>
    </iact:actionData>
  </iact:action>
  <iact:action type="add" startTime="166515">
    <iact:property name="dataType"/>
    <iact:actionData xml:id="d13">
      <inkml:trace xmlns:inkml="http://www.w3.org/2003/InkML" xml:id="stk13" contextRef="#ctx0" brushRef="#br0">8437 9791 0,'-22'0'159,"-22"0"-152,-1 0-2,-21 0 0,-23 22 8,45 0-6,-22-22 4,21 0 6,23 0-7,0 0 15,-22 0-18,-1 0 6,23 0-9,-44 0 8,22 23-5,-1-23 5,23 0-3,-22 0 2,22 0-7,-67 0 8,67 0-4,-44 0 4,66 22-9,-45-22 10,23 0-5,0 0 3,0 0 2,0 0-1,0 0 4,-1 0-4,1 0-4,-22 0 4,0 0 4,22 0-8,22 22 5,-23-22-11,1 0 19,0 0-8,0 0 6,0 0 17,0 0 16,22 22-44,-22-22 4,-1 0-8,-21 0 8,44 22-4,-22-22 4</inkml:trace>
    </iact:actionData>
  </iact:action>
  <iact:action type="add" startTime="172598">
    <iact:property name="dataType"/>
    <iact:actionData xml:id="d14">
      <inkml:trace xmlns:inkml="http://www.w3.org/2003/InkML" xml:id="stk14" contextRef="#ctx0" brushRef="#br0">6577 8595 0,'111'-22'117,"-67"22"-109,222-22 2,-200 22-5,133-23 6,-154 23-7,65 0 8,-43 0-4,-1 0 3,-21 0-6,-1 0 7,0 0-4,-22 0 8,0 0 77,1 0-61,-1 0 7,0 0-27,0 0-4,0 0 4,45 0-8,-1-44 8,-22 44-4,23-22 5,-23 22-10,45-44 9,-23 44-4,-44-22 4,0 22-4,23 0 4,-23 0 0,-22-23-8,22 23 3,0-22 147,-22 0-151,22-22 17,0-1-14,-22 23 4,23 0-1,-1-44 2,-22 21-6,22 1 6,-22 0 9,22 22-16,-22-23 8,0 23 20,0 0 84,22 0-92,0-22-9,-22 21-14,22-43 12,-22 0-6,0-1 6,23 23-10,-23-23 10,22-43 8,-22 65-7,0 1-5,0 0 2,0 22 5,-22 22 96,-23 0-108,-21 0 9,-1 0-6,-21 0 5,-1 0-8,-66-23 8,67 23-2,-267-44 7,112 44-8,198-22-1,-154 22 6,155 0-11,-89 0 8,111 0-3,0 0 4,0 0-4,-1 0 4,1 0 36,0 0-32,0 0-8,0 0-4,0 0 8,0 0-4,-23 0 4,1 0-8,-23 0 9,45 0-6,-22 0 5,22 0 82,0 0-71,0 0-11,-1 0 6</inkml:trace>
    </iact:actionData>
  </iact:action>
  <iact:action type="add" startTime="189986">
    <iact:property name="dataType"/>
    <iact:actionData xml:id="d15">
      <inkml:trace xmlns:inkml="http://www.w3.org/2003/InkML" xml:id="stk15" contextRef="#ctx0" brushRef="#br0">4894 11342 0,'0'-23'98,"22"23"-63,22 0-27,23-22-3,21 0 8,-21 22-8,44-22 6,-23 22-3,67 0 5,-133 0-10,178 0 10,-178 0-6,66 0 6,-66 0-9,1 0 7,-1 0 57,0 0-50,0 0-8,0 0 4,0 0-3,0 0-4,23 0 9,-1 0-8,22 0 4,-21-22-4,21 22 5,-22 0-8,23 0 6,-45 0-4,67 0 5,-67 0-8,66 0 8,-66 0-3,45 0 2,-23 0-7,23-22 8,-23 22-3,22 0 3,-43 0-8,21 0 7,-22 0-2,0 0 2,0 0-7,23 0 8,-1 0 10,-22 0-19,22 0 13,45 0 0,-67 0-8,44 0 6,-43 0-10,109 0 22,-65 22-23,-23-22 1,67 22 9,-89 0-5,133 22 3,-133-44-7,67 0 9,-67 0-6,22 0 7,0 0-12,-21 0 12,-1 0-8,22 0 6,-22 0 4,22 0-8,23 0 4,-1 0 9,-21 0-5,-23 0-3</inkml:trace>
    </iact:actionData>
  </iact:action>
  <iact:action type="add" startTime="220536">
    <iact:property name="dataType"/>
    <iact:actionData xml:id="d16">
      <inkml:trace xmlns:inkml="http://www.w3.org/2003/InkML" xml:id="stk16" contextRef="#ctx0" brushRef="#br0">18668 3987 0,'22'0'71,"45"111"-61,-45-89-2,-22 23 4,44-1-8,0 45 8,-44-45-1,0 177 17,0-176-22,0 21 5,0-22 1,0-21-8,0-1 8,0 0-4,0 0-4,0 45 8,0-45-4,0 22 6,0-22-11,0 0 10,22-22-7,-22 22 10,0 1-4,0-1-4,0 0 4,0 0 0,0 0-4,23-22 118,21 0-106,0 0-16,45 0 6,-45 0-2,67 0 4,-67 0-8,45 0 10,-45 0-7,0 0 4,-22 0 71,0 0-72,23 0-6,-23 0 8,-44 0 136,0 22-144</inkml:trace>
    </iact:actionData>
  </iact:action>
  <iact:action type="add" startTime="221814">
    <iact:property name="dataType"/>
    <iact:actionData xml:id="d17">
      <inkml:trace xmlns:inkml="http://www.w3.org/2003/InkML" xml:id="stk17" contextRef="#ctx0" brushRef="#br0">20196 4187 0,'-44'0'66,"21"0"-56,1 0-4,-66 22 4,66-22-2,-89 66 3,67-66-7,-23 67 8,45-23-4,-44 0 4,43 23-7,1-23 7,0 1-5,22-1 6,0 0-9,-22 23 7,22-23 9,0-22-8,0 0 1,22 23-1,22-1 8,23 0-16,-1 0 8,-44 1-5,45-23 5,-45-22-8,0 0 8,22 0-4,23 22 4,44-22 6,-1 0 2,-43 0-2,-45 0-14,22-22 8,1 0-3,-23 0 2,0 22-7,0-23 8,22 1 10,-44 0-20,45-22 10,-45 22-4,22 0 4,-22-1 12,0 1-8,0-22 6,0 22-12,0 0-5,0-23 7,0 1-5,0-45 5,0 67-8,-45-66 12,45 65-11,-22-21 6,0 0 9,0 44-8,22-22 1,-22 22 16,0 0 5,0 0 60,-1 0-90,1 0 6,0 0 23,0 0-14</inkml:trace>
    </iact:actionData>
  </iact:action>
  <iact:action type="add" startTime="223253">
    <iact:property name="dataType"/>
    <iact:actionData xml:id="d18">
      <inkml:trace xmlns:inkml="http://www.w3.org/2003/InkML" xml:id="stk18" contextRef="#ctx0" brushRef="#br0">19332 5959 0,'-22'66'44,"0"67"-34,22-66-4,-22 66 4,22-89-3,0 22 7,-22-21 1,22-23-5,0 0 3,22-22 73,0 0-81,89 0 6,-89 0-2,0-22 4,0 22-10,-22-22 8,22 22 62,23 0-54,-23 0-15,0 0 28,0-22-20,-44 22 92,-22 22-92</inkml:trace>
    </iact:actionData>
  </iact:action>
  <iact:action type="add" startTime="224052">
    <iact:property name="dataType"/>
    <iact:actionData xml:id="d19">
      <inkml:trace xmlns:inkml="http://www.w3.org/2003/InkML" xml:id="stk19" contextRef="#ctx0" brushRef="#br0">20307 5959 0,'0'89'105,"0"-67"-96,0 88 1,0-43-5,0 21 6,0-43-3,0 21 5,0-21-8,0-23 6</inkml:trace>
    </iact:actionData>
  </iact:action>
  <iact:action type="add" startTime="228517">
    <iact:property name="dataType"/>
    <iact:actionData xml:id="d20">
      <inkml:trace xmlns:inkml="http://www.w3.org/2003/InkML" xml:id="stk20" contextRef="#ctx0" brushRef="#br0">22698 3722 0,'0'22'64,"0"133"-51,0-133-6,0 133 5,0-66-8,0 88 7,0-66-2,0-45 2,0-44 6,0 0 36,0 1-41,0-1-2,22-22-5,-22 22 7,23 0-4,-1 0 3,0-22-7,0 0 9,0 0-5,22 0 4,-21 0-8,65 0 9,-66 0-7,67 0 7,-67 0-10,0 0 9</inkml:trace>
    </iact:actionData>
  </iact:action>
  <iact:action type="add" startTime="229642">
    <iact:property name="dataType"/>
    <iact:actionData xml:id="d21">
      <inkml:trace xmlns:inkml="http://www.w3.org/2003/InkML" xml:id="stk21" contextRef="#ctx0" brushRef="#br0">22455 4098 0,'0'-22'35,"22"22"-11,44-22-16,1 0 4,-45 22-8,89-45 8,-67 1-3,89 22 2,0-22 5,-111 44-8,22-45 3,-22 23 6</inkml:trace>
    </iact:actionData>
  </iact:action>
  <iact:action type="add" startTime="231873">
    <iact:property name="dataType"/>
    <iact:actionData xml:id="d22">
      <inkml:trace xmlns:inkml="http://www.w3.org/2003/InkML" xml:id="stk22" contextRef="#ctx0" brushRef="#br0">23473 4054 0,'-22'0'116,"0"22"-108,22 22 4,-44-21-8,44 21 8,0-22-4,-22 22 3,22 1 77,0-23-55,0 0-1,22 0-20,-22 0-8,22 22 7,0-44-2,0 45 3,0-45 3,0 0-7,1 0 5,-1 0 3,0 0 4,0 0-4,0 0 4,22 0 0,23-45-3,-45 45 13,0 0-17,-22-22-2,22 0-6,1 0 15,-1-22-8,-22 22-9,44-23 9,-44 1 1,0 22-5,0 0-5,22 0 9,-22-1 13,0 1-13,0 0-4,0 0 63,-22 22-38,0 0 3,0 0 0</inkml:trace>
    </iact:actionData>
  </iact:action>
  <iact:action type="add" startTime="235889">
    <iact:property name="dataType"/>
    <iact:actionData xml:id="d23">
      <inkml:trace xmlns:inkml="http://www.w3.org/2003/InkML" xml:id="stk23" contextRef="#ctx0" brushRef="#br0">4739 13335 0,'22'0'76,"44"-22"-69,156-89 5,-133 111-7,132-88 7,-132 66-4,88-23 4,-89 45-8,23 0 7,-45-22-3,23 22 5,-67 0-1,0 0-9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09T23:35:08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34">
    <iact:property name="dataType"/>
    <iact:actionData xml:id="d0">
      <inkml:trace xmlns:inkml="http://www.w3.org/2003/InkML" xml:id="stk0" contextRef="#ctx0" brushRef="#br0">4407 7066 0,'44'0'128,"0"0"-121,111 0 5,-133 0-8,111 0 9,-44 0-6,66 0 5,-66 0-8,88 0 9,-111 0-5,111 23 4,-132-23-8,43 22 9,-66-22-7,67 0 7,-67 0-10,22 22 10,-22-22-1,1 0 0,-1 0-1,0 0-2,0 0 3,22 0-5,-22 0 6,1 0-10,65 0 10,-66 0-6,111 0 5,-111 0-7,89 0 7,-89 22-5,45-22 5,-45 0 5</inkml:trace>
    </iact:actionData>
  </iact:action>
  <iact:action type="add" startTime="19766">
    <iact:property name="dataType"/>
    <iact:actionData xml:id="d1">
      <inkml:trace xmlns:inkml="http://www.w3.org/2003/InkML" xml:id="stk1" contextRef="#ctx0" brushRef="#br0">21790 554 0,'0'22'56,"0"22"-53,0 23 10,0-1-5,0 1 3,0-45-7,0 67 9,-22-1 6,22-21 2,0-23-17,-22 22 8,22-21-4,0-1 4,0 0-8,0-22 16,0 1-4,0-1-5,22-22 69,67 0-67,-23 0-6,67 0 6,-66 0-10,43 0 10,-88 0-5,67 0 3,-67 0-7,0 0 8,0 0 60,23-22-35,-67 22 55,-23 0-84</inkml:trace>
    </iact:actionData>
  </iact:action>
  <iact:action type="add" startTime="21082">
    <iact:property name="dataType"/>
    <iact:actionData xml:id="d2">
      <inkml:trace xmlns:inkml="http://www.w3.org/2003/InkML" xml:id="stk2" contextRef="#ctx0" brushRef="#br0">21746 355 0,'22'0'96,"0"0"-92,0-22 4,111-1 3,-111 23-7,89-22 9,-66 22-5,43-44 4,-21 22-8,-23 22 12,-22 0 24,0 0-28,0-22 9</inkml:trace>
    </iact:actionData>
  </iact:action>
  <iact:action type="add" startTime="22110">
    <iact:property name="dataType"/>
    <iact:actionData xml:id="d3">
      <inkml:trace xmlns:inkml="http://www.w3.org/2003/InkML" xml:id="stk3" contextRef="#ctx0" brushRef="#br0">21967 975 0,'45'-22'115,"66"22"-102,-45-22-10,23-1 9,-67 1-4,0 22 5</inkml:trace>
    </iact:actionData>
  </iact:action>
  <iact:action type="add" startTime="22806">
    <iact:property name="dataType"/>
    <iact:actionData xml:id="d4">
      <inkml:trace xmlns:inkml="http://www.w3.org/2003/InkML" xml:id="stk4" contextRef="#ctx0" brushRef="#br0">21569 1861 0,'-22'0'12,"0"22"0,-23 22-8,1-44 3,-67 89 6,67-45-10,-133 89 9,0-22-3,-89 44 3,89-44-4,-23 44 3,23-67-6,0 68 7,66-90-5,-21 23 5,109-67-8,-43 22 8,44-22-3,22 0 15,22-22 23</inkml:trace>
    </iact:actionData>
  </iact:action>
  <iact:action type="add" startTime="23810">
    <iact:property name="dataType"/>
    <iact:actionData xml:id="d5">
      <inkml:trace xmlns:inkml="http://www.w3.org/2003/InkML" xml:id="stk5" contextRef="#ctx0" brushRef="#br0">22233 2127 0,'-22'44'43,"22"-22"-38,-88 200 6,88-178-2,-67 133 2,23-44-7,-1 22 8,23-88-3,0-23 2,22-22 5</inkml:trace>
    </iact:actionData>
  </iact:action>
  <iact:action type="add" startTime="24342">
    <iact:property name="dataType"/>
    <iact:actionData xml:id="d6">
      <inkml:trace xmlns:inkml="http://www.w3.org/2003/InkML" xml:id="stk6" contextRef="#ctx0" brushRef="#br0">22964 1706 0,'22'22'84,"0"0"-76,23 67-5,132 154 10,-89-43-6,156 176 6,-89-154-10,155 88 10,-244-266-5,156 156 3,-222-178-2,44 0 3,-66 0 120</inkml:trace>
    </iact:actionData>
  </iact:action>
  <iact:action type="add" startTime="25274">
    <iact:property name="dataType"/>
    <iact:actionData xml:id="d7">
      <inkml:trace xmlns:inkml="http://www.w3.org/2003/InkML" xml:id="stk7" contextRef="#ctx0" brushRef="#br0">19664 3057 0,'-44'44'31,"44"1"-26,-22 43 7,0-21-5,-22 66 5,21-67-8,-21 67 8,22-67-4,0 45 6,22-44-11,-22 43 10,22-87-7,-22 65 6,22-66 1,22-22 118,22 0-109,22-22-20,-21 0 10,-23 0-3,22 0 3,-22 22-8,0 0 7,1 0-3,-1-22 5</inkml:trace>
    </iact:actionData>
  </iact:action>
  <iact:action type="add" startTime="26142">
    <iact:property name="dataType"/>
    <iact:actionData xml:id="d8">
      <inkml:trace xmlns:inkml="http://www.w3.org/2003/InkML" xml:id="stk8" contextRef="#ctx0" brushRef="#br0">19620 3256 0,'199'-110'11,"-21"21"11,-134 45-19,-22 44 13,-44 0 80</inkml:trace>
    </iact:actionData>
  </iact:action>
  <iact:action type="add" startTime="26546">
    <iact:property name="dataType"/>
    <iact:actionData xml:id="d9">
      <inkml:trace xmlns:inkml="http://www.w3.org/2003/InkML" xml:id="stk9" contextRef="#ctx0" brushRef="#br0">19532 3456 0,'22'0'36,"22"0"-25,0-22-7,23 0 12,-23 22-12,-44-23 20,22 23-11</inkml:trace>
    </iact:actionData>
  </iact:action>
  <iact:action type="add" startTime="26998">
    <iact:property name="dataType"/>
    <iact:actionData xml:id="d10">
      <inkml:trace xmlns:inkml="http://www.w3.org/2003/InkML" xml:id="stk10" contextRef="#ctx0" brushRef="#br0">20041 3655 0,'0'22'128,"0"0"-116</inkml:trace>
    </iact:actionData>
  </iact:action>
  <iact:action type="add" startTime="27346">
    <iact:property name="dataType"/>
    <iact:actionData xml:id="d11">
      <inkml:trace xmlns:inkml="http://www.w3.org/2003/InkML" xml:id="stk11" contextRef="#ctx0" brushRef="#br0">20041 3766 0,'0'22'252,"0"22"-240,0-21 31</inkml:trace>
    </iact:actionData>
  </iact:action>
  <iact:action type="add" startTime="28302">
    <iact:property name="dataType"/>
    <iact:actionData xml:id="d12">
      <inkml:trace xmlns:inkml="http://www.w3.org/2003/InkML" xml:id="stk12" contextRef="#ctx0" brushRef="#br0">21347 3766 0,'23'0'36,"21"0"-33,44-44 10,-21-1-6,66 1 5,-89 44-8,22-22 8,-43 0-4,65 0 4,-66 22-8,23-23 12,-23 23-12,44-22 8</inkml:trace>
    </iact:actionData>
  </iact:action>
  <iact:action type="add" startTime="29270">
    <iact:property name="dataType"/>
    <iact:actionData xml:id="d13">
      <inkml:trace xmlns:inkml="http://www.w3.org/2003/InkML" xml:id="stk13" contextRef="#ctx0" brushRef="#br0">21879 3456 0,'0'88'104,"0"-21"-101,0-1 9,0-44 9,-22-22 74</inkml:trace>
    </iact:actionData>
  </iact:action>
  <iact:action type="add" startTime="29973">
    <iact:property name="dataType"/>
    <iact:actionData xml:id="d14">
      <inkml:trace xmlns:inkml="http://www.w3.org/2003/InkML" xml:id="stk14" contextRef="#ctx0" brushRef="#br0">23850 3434 0,'44'66'54,"-44"-22"-47,0 23 5,0-45-7,0 44 6,0-43-2,0 43 2,0-44-6,0 45 6,0-45-3,0 0 3,0 0-7,0 0 76,22-22-68,0 0 40,1 0-40,-1 0 9,0 0-14,0 0 6,0 0-10,0 0 9,0 0-4,1 0 5,-1 0 11</inkml:trace>
    </iact:actionData>
  </iact:action>
  <iact:action type="add" startTime="31042">
    <iact:property name="dataType"/>
    <iact:actionData xml:id="d15">
      <inkml:trace xmlns:inkml="http://www.w3.org/2003/InkML" xml:id="stk15" contextRef="#ctx0" brushRef="#br0">23961 3434 0,'88'-45'72,"-21"23"-52,-45 22-14,22-22 3,-22 22 48,0 0-25,0 0-28,1 0 16,-1 0 5,-22-22-11,22 0 34,0 22-39</inkml:trace>
    </iact:actionData>
  </iact:action>
  <iact:action type="add" startTime="31858">
    <iact:property name="dataType"/>
    <iact:actionData xml:id="d16">
      <inkml:trace xmlns:inkml="http://www.w3.org/2003/InkML" xml:id="stk16" contextRef="#ctx0" brushRef="#br0">23916 3722 0,'22'0'80,"67"0"-69,-45-23-3,45-21 4,-67 44-7,44-22 7</inkml:trace>
    </iact:actionData>
  </iact:action>
  <iact:action type="add" startTime="32538">
    <iact:property name="dataType"/>
    <iact:actionData xml:id="d17">
      <inkml:trace xmlns:inkml="http://www.w3.org/2003/InkML" xml:id="stk17" contextRef="#ctx0" brushRef="#br0">24426 3987 0</inkml:trace>
    </iact:actionData>
  </iact:action>
  <iact:action type="add" startTime="32678">
    <iact:property name="dataType"/>
    <iact:actionData xml:id="d18">
      <inkml:trace xmlns:inkml="http://www.w3.org/2003/InkML" xml:id="stk18" contextRef="#ctx0" brushRef="#br0">24426 3987 0,'22'-22'76,"44"0"-64,-66 0-5,22 22 5,0 0 44,-22 66 95,0-43-145,-22 87 0,0-43 2,-44 66 3,44-89-3,-1 22 4,23-43-5,-22-1 1,22 0 1,-22 0 18,0-22-14,22 22-6,0 0 9,22-22 102,89-66-108,-23 44-4,23-23 10,-67 23-9,1 0 1,-23 22 1</inkml:trace>
    </iact:actionData>
  </iact:action>
  <iact:action type="add" startTime="37894">
    <iact:property name="dataType"/>
    <iact:actionData xml:id="d19">
      <inkml:trace xmlns:inkml="http://www.w3.org/2003/InkML" xml:id="stk19" contextRef="#ctx0" brushRef="#br0">20085 3655 0,'0'22'152,"0"0"-140,0 1-9,0 43 9,0-22-3,0 23 2,0-45-6,0 0 10,0 0-11,0 0 65,0 1-57,0-1-9,-22 0 18</inkml:trace>
    </iact:actionData>
  </iact:action>
  <iact:action type="add" startTime="45422">
    <iact:property name="dataType"/>
    <iact:actionData xml:id="d20">
      <inkml:trace xmlns:inkml="http://www.w3.org/2003/InkML" xml:id="stk20" contextRef="#ctx0" brushRef="#br0">20085 4098 0,'-22'45'85,"0"-23"-77,-67 111 5,67-111-7,-66 88 9,88-87-14,-89 65 14,67-21-11,-67 21 9,45-21-9,-22 66 8,21-23-4,-88 45 4,111-66-8,-44 44 8,44-133-3,-45 111 2,45-89-6,0 44 6,22-44-3,-44 45 4,44-23-7,-45 1 7,23-1-5,22 22 5,-22-44-8,0 1 8,22-1 47,22-22 10,22 0-59,178 0 7,-89 22-6,-67-22-5,178 44 6,-200-44-8,310 0 8,-287 0-4,199 22 3,-134-22-1,134 0 1,-177 0-8,-23 0 11,-44 0-8,-22-22 179,0-22-178,0-45-3,-66-88 13,-1 44-12,1-88 6,22 88-4,-23-44 6,45 88-10,-22-110 10,0 132-6,-23-66 5,67 111-7,-66-133 6,44 155-1,-23-66 0,23 21-6,0 1 8,0 44-4,22-44 5,-22 22 2,-1-1-7,1 1 4,0 22-8,0-22 10,0 22-8,0-22 6</inkml:trace>
    </iact:actionData>
  </iact:action>
  <iact:action type="add" startTime="47396">
    <iact:property name="dataType"/>
    <iact:actionData xml:id="d21">
      <inkml:trace xmlns:inkml="http://www.w3.org/2003/InkML" xml:id="stk21" contextRef="#ctx0" brushRef="#br0">24337 4586 0,'-22'0'44,"0"0"-32,0 22-5,-23 44 6,-21 23 6,22-45-11,-67 67 4,89-23-9,-67 1 6,23-23 1,44 1 0,-23-23-3,23 23 5,0-67-7,0 44 6,0-22-3,-23 67 4,23-89-8,0 44 8,0 0-3,22-22 8,-22-22 109,22 45-113,-22-1-9,-23 45 7,1-23-1,-22 67 0,43-111-6,-65 111 14,88-111-16,0 0 10,22-22 157,0 0-157,22 0-4,67 0 3,-22 0-2,88 0 3,-111 0-4,311 0 3,-266 0-5,331 45 6,-375-23-7,66-22 4,-89 22-1,-22-22 148,0 0-142,0 0-3,1 0 1,-1-22 128,-22-45-137,22 67 5,22-132 5,-44 21 6,22 66-14,-22 1 6,0 22-3,0-44 5,0 21-9,0 1 7,0 0-3,0-45 6,0 45-11,0-23 9,-22 45-5,0-22 5,22 22-7,0 0 6,-22 22-3,22-45 6,-22 45-11,22-22 8,-22 0-3,22-22 4,-45 21-9,23-21 10,-22 0-6,-23 0 6,45 21-4,-88-43 2,87 44-8,-21-22 10,22 21-5,-22 1 4,44 0-9,-45-22 10,45 22 7,-22-1-16,0 1 8,22 0-4,-22 22 6,22-44 0,-22 44-3</inkml:trace>
    </iact:actionData>
  </iact:action>
  <iact:action type="add" startTime="64106">
    <iact:property name="dataType"/>
    <iact:actionData xml:id="d22">
      <inkml:trace xmlns:inkml="http://www.w3.org/2003/InkML" xml:id="stk22" contextRef="#ctx0" brushRef="#br0">11714 7975 0,'45'-22'95,"-1"22"-89,200-67 2,-178 67 0,111-22 4,-88 0-5,44 0 4,-89 22-7,-22 0 9,0 0 55,0 0 80</inkml:trace>
    </iact:actionData>
  </iact:action>
  <iact:action type="add" startTime="65237">
    <iact:property name="dataType"/>
    <iact:actionData xml:id="d23">
      <inkml:trace xmlns:inkml="http://www.w3.org/2003/InkML" xml:id="stk23" contextRef="#ctx0" brushRef="#br0">14593 7842 0,'22'-22'62,"1"-1"-50,-1 23-1,22 0 22,-22 0-21,0-22 0,23 0-3,-1 22 2,0 0 5,-22 0-7,0-22 7,1 22-6,-1 0 3,-22-22 9,22 22-16,0 0 2,0 0 11,0 0 5,-22-22-6,22 22-8,1 0-2,-1 0-4,0 0 7,0 0-2,22-22 4,-21 22 8,-1 0 37</inkml:trace>
    </iact:actionData>
  </iact:action>
  <iact:action type="add" startTime="79161">
    <iact:property name="dataType"/>
    <iact:actionData xml:id="d24">
      <inkml:trace xmlns:inkml="http://www.w3.org/2003/InkML" xml:id="stk24" contextRef="#ctx0" brushRef="#br0">4119 6180 0,'-44'45'55,"21"43"-44,23-66-4,-22 111 6,22-88-6,0 110 4,0-133-5,0 89 5,0-45-7,0 23 8,0-45-4,0 22 3,0-43-7,0-1 17,0 0-10,22 0 7</inkml:trace>
    </iact:actionData>
  </iact:action>
  <iact:action type="add" startTime="79916">
    <iact:property name="dataType"/>
    <iact:actionData xml:id="d25">
      <inkml:trace xmlns:inkml="http://www.w3.org/2003/InkML" xml:id="stk25" contextRef="#ctx0" brushRef="#br0">4407 6048 0,'66'-23'80,"45"23"-70,-23-22-1,1 22 3,-67-22-9,89 22 9,-89 0-4,133 0 4,-44 0 4,-67 0-8,45 0 5,-45 0-10,45 0 9,-45 0-4,22 0 4,-44 0-4,45 0 4,-45 0-8,67 0 8,-45 0-4,111 0 4,-133 0-8,44 0 9,-21 0-5,43 22 3,-43-22-7,21 0 8,-44 0 9,0 0-17,0 0 56,1 0-47,-1 0 5,44 22-5,1-22-6,-23 0 5,-22 0-8,0 0 8,-22 23 105,0 43-105,0 45 7,0-89-14,0 89 7,0-89-5,0 44 4,0-21-2,0 21-1,0-22-4,0 1 12,0-1-1,0-22-7,0 0 5,0 0-10,0 23 9,0-23-4,0 44 5,0-21 3,0-23-4,0 22 160,0-22-156,0 0 81</inkml:trace>
    </iact:actionData>
  </iact:action>
  <iact:action type="add" startTime="88655">
    <iact:property name="dataType"/>
    <iact:actionData xml:id="d26">
      <inkml:trace xmlns:inkml="http://www.w3.org/2003/InkML" xml:id="stk26" contextRef="#ctx0" brushRef="#br0">4252 6779 0,'22'0'204,"0"0"-200,0 0 11,0 0-13,0 0 8,23-23-2,-23 23 4,0 0 0,0 0 4,0 0 0,0 0 0,1 0-4,-1 0-4,0 0 20,0 0-6,0 0 64,0 0-65,-22-22-6,22 22-6,1 0 15,-1 0-5</inkml:trace>
    </iact:actionData>
  </iact:action>
  <iact:action type="add" startTime="89661">
    <iact:property name="dataType"/>
    <iact:actionData xml:id="d27">
      <inkml:trace xmlns:inkml="http://www.w3.org/2003/InkML" xml:id="stk27" contextRef="#ctx0" brushRef="#br0">5492 6867 0,'22'0'77,"0"0"-68,0 0 17,0 0-15,1 0 17,-1 0-13,0 0-7,0 0-1,44 0 5,-43 0-3,21 0 3,22 0-9,1 0 10,-23 0-5,22 0 4,-43 0-9,-1 0 10,0 0-6,0 0 5,0 0-8,0 0 20,0 0 148,1 0-160,-1-22 14</inkml:trace>
    </iact:actionData>
  </iact:action>
  <iact:action type="add" startTime="103312">
    <iact:property name="dataType"/>
    <iact:actionData xml:id="d28">
      <inkml:trace xmlns:inkml="http://www.w3.org/2003/InkML" xml:id="stk28" contextRef="#ctx0" brushRef="#br0">2613 6889 0,'22'0'51,"45"0"-28,-23 0-11,0-22 0,45 22 0,-45 0-5,45 0 6,-23 0-5,23 0 4,-23-22-8,67 22 8,-22 0 8,-67 0-4,-22 0 10</inkml:trace>
    </iact:actionData>
  </iact:action>
  <iact:action type="add" startTime="121451">
    <iact:property name="dataType"/>
    <iact:actionData xml:id="d29">
      <inkml:trace xmlns:inkml="http://www.w3.org/2003/InkML" xml:id="stk29" contextRef="#ctx0" brushRef="#br0">16099 377 0,'22'0'267,"-22"22"-239,0 22-12,0-22 5,0 23-10,0-1 1,0-22 12,0 0 1,0 0-10,0 23-3,0-23 7,0 0 19,0 22-15,0-21-4,0-1-6,0 0 3,0 0 4,0 0 20,0 0-29,0 23-2,0-23 4,0 22-10,0-22 8</inkml:trace>
    </iact:actionData>
  </iact:action>
  <iact:action type="add" startTime="126151">
    <iact:property name="dataType"/>
    <iact:actionData xml:id="d30">
      <inkml:trace xmlns:inkml="http://www.w3.org/2003/InkML" xml:id="stk30" contextRef="#ctx0" brushRef="#br0">16077 1772 0,'0'-22'185,"0"0"-170,22 0-8,22-22 6,1 21-2,-45 1 1,44 22 0,-22 0 12,-22-22 100,22 22-56,45 89-48,-45-89-16,0 44 8,22 0-5,-22-22 6,-22 1-9,23-1 9,-23 0-5,22 0 7,-22 0 7,0 0 3,0 1-12,0-1 52,0 0-50,0 0 5,0 0-3,0 0 0,-22-22-14,-1 22 0,1 1 8,0-1 11,0-22-20,0 0 11,22 22-5,-22-22 11,22 22-7,-22-22-8,-1 22 9,1 0-5,-22 23 3,0-1 6,44-22-9,-67 22 4,45-21 4,0 21-9,-22-22 6,44 0-10,-22 0 11,-1 0-3,1-22-3,44 0 234,67 23-229,-45-23-6,45 0 4,-23 22-4,-21-22 1,-23 0 0,0 0 4,0 0 4</inkml:trace>
    </iact:actionData>
  </iact:action>
  <iact:action type="add" startTime="136867">
    <iact:property name="dataType"/>
    <iact:actionData xml:id="d31">
      <inkml:trace xmlns:inkml="http://www.w3.org/2003/InkML" xml:id="stk31" contextRef="#ctx0" brushRef="#br0">15922 3367 0,'22'0'100,"0"0"-53,0 0-26,1-22-10,-1 22-7,22 0 8,-22 0-5,45 0 6,-45 0-9,22 0 8,-22 0-4,0 0 4,0 0 13,1 0 18,-1 0-14,0 0-18,22 0 9,0 0-16,1 0 8,-23 0 140,0 0-116,0 0-24,0 0 12</inkml:trace>
    </iact:actionData>
  </iact:action>
  <iact:action type="add" startTime="138032">
    <iact:property name="dataType"/>
    <iact:actionData xml:id="d32">
      <inkml:trace xmlns:inkml="http://www.w3.org/2003/InkML" xml:id="stk32" contextRef="#ctx0" brushRef="#br0">16166 3079 0,'0'-22'99,"0"66"68,0-21-163,0 21 8,0-22-3,0 22 2,0-22 61,0 1-46,0-1 36,0 0-52,0 0 1,0 0 10,0 0-14,0 1 3,0-1-3,-23 0 4,23 22-4,0-22 6,0 0-10,0 1 83,0-1 84</inkml:trace>
    </iact:actionData>
  </iact:action>
  <iact:action type="add" startTime="142696">
    <iact:property name="dataType"/>
    <iact:actionData xml:id="d33">
      <inkml:trace xmlns:inkml="http://www.w3.org/2003/InkML" xml:id="stk33" contextRef="#ctx0" brushRef="#br0">15966 997 0,'-22'0'47,"-22"44"-36,44-21-3,-67 87 4,45-88-8,-111 156 8,133-156-4,-110 111 4,65-45-8,-21 45 12,66-66-11,-44 66 6,-1-89-3,23 67 5,0-45-10,-22 67 9,22-67-4,-23 23 6,45-45-12,-44 67 12,44-89-9,0 67 8,-22-1-9,0 23 8,22-44-4,0 43 5,0-43-9,0 21 7,0-65-3,0 43 5,0-44-10,0 45 9,0-23 8,0-22-7,0 0-5,0 0-5,22 1 92,-22-1-82,22-22 0</inkml:trace>
    </iact:actionData>
  </iact:action>
  <iact:action type="add" startTime="144003">
    <iact:property name="dataType"/>
    <iact:actionData xml:id="d34">
      <inkml:trace xmlns:inkml="http://www.w3.org/2003/InkML" xml:id="stk34" contextRef="#ctx0" brushRef="#br0">16719 2260 0,'0'22'168,"0"0"-160,44 0 0,23 67 9,-67-67-12,0 0 3,22 0 3,0-22-6,-22 44 10,0 1-4,22-45-5,-22 22 0,0 44 8,23-43-11,-1-1 7,-22 0-2,0 0 8,0 0 7,0 0-14,22-22-5,-22 67 9,22-45-2,-22 0-2,0 0 6,0 0-7,0 1 4,0 21 4,0-22-7,0 22 2,0-22-3,0 23 4,0-1 0,0-22 48,0 0 109</inkml:trace>
    </iact:actionData>
  </iact:action>
  <iact:action type="add" startTime="145447">
    <iact:property name="dataType"/>
    <iact:actionData xml:id="d35">
      <inkml:trace xmlns:inkml="http://www.w3.org/2003/InkML" xml:id="stk35" contextRef="#ctx0" brushRef="#br0">16011 4098 0,'22'0'41,"44"-22"-29,-44 22-10,67-44 10,-45 44-3,89 0 2,-89 0-7,1-22 8,-23 22-3,22 0 2,-22 0 5,0 0 8,-22-23 92,22 23-108</inkml:trace>
    </iact:actionData>
  </iact:action>
  <iact:action type="add" startTime="151872">
    <iact:property name="dataType"/>
    <iact:actionData xml:id="d36">
      <inkml:trace xmlns:inkml="http://www.w3.org/2003/InkML" xml:id="stk36" contextRef="#ctx0" brushRef="#br0">14925 399 0,'-22'44'119,"22"1"-109,-22 43 0,22-44-4,0 89 4,-22-66-3,22 21 5,0-43-7,0 43 10,-22 1 1,22-67-8,-22 22 4,22 1-8,0 21 9,0-22-6,0 45 5,0-22-8,0 21 8,0-44-2,0 45 1,-22-89-6,22 89 6,0-67-3,-23 66 4,23-43-9,0 21 9,0-22-4,0 23 6,0-23-12,0 1 10,0-23-4,0 44 4,-22-22-8,0 89 14,22-111-15,0 111 8,0-88-3,0 88 4,0-111-8,0 44 8,0-44-3,0 23 2,0-23-7,-22 44 8,22-21-4,0 43 4,0-21-8,-22-23 8,22 0 8,0-22-4,0 1-5,0 21 2,0 0-1,0 0-3,0 23 2,0-45-4,0 0 7,0 0-11,0 0 9,0 1 45,0 21-42,0-22 57,0 0-51,0 0-10,0 1 59,0-1-58,0 44 6,0-44-13,0 0 11,0 1 41,0 21-46,0-22 5</inkml:trace>
    </iact:actionData>
  </iact:action>
  <iact:action type="add" startTime="162626">
    <iact:property name="dataType"/>
    <iact:actionData xml:id="d37">
      <inkml:trace xmlns:inkml="http://www.w3.org/2003/InkML" xml:id="stk37" contextRef="#ctx0" brushRef="#br0">15391 1374 0,'22'-23'91,"22"23"-53,0 0-30,-22 0-1,89 0 1,-44 0 0,43 0 4,-43 0-8,-1 0 9,-22 0-6,1 0 5,-23 23-3,22-23 3,-22 0-9,0 0 9,1 0-5,-1 0 56,0 0-35,0 0-26,0 0 8,0 0 13,23 0 29,-1 0-36,-22 0-8,0 0 5,0-23-5,23 23 1,-23 0-2,22 0 5,-22-22-8,22 22 5,-21 0 3,-1 0 22,0-22 1,0 0-24,-22 0-7,44-22 8,23-23 9,-67 45-13,22-22 4,0-1 4,-22 23-8,22-22 4,-22 22-8,22-23 9,-22 23-7,0-22 8,23 0 1,-23 22 5,0-1-8,0-21 12,0 0-8,0 22-8</inkml:trace>
    </iact:actionData>
  </iact:action>
  <iact:action type="add" startTime="163718">
    <iact:property name="dataType"/>
    <iact:actionData xml:id="d38">
      <inkml:trace xmlns:inkml="http://www.w3.org/2003/InkML" xml:id="stk38" contextRef="#ctx0" brushRef="#br0">16786 244 0,'0'0'1,"-45"0"5,23 0 10,0 0 5,0 0-9,0 0 13,0 0-9,-45 0-9,45 0 5,0 0-8,0 0 8,0 0 44,-1 0-33,1 0-10,0 0-10,-22-22 14,-23 0-1,23-1-7,-22 23 1,21-22-5,-110-22 7,133 22-4,-133 0 4,133 22-8,-44 0 8,44-22-3,-23 22 2,23 0 41,0 0 28,0 0-68,0 0-4,22 22 5,-45 0 3,23 22 3,0 23-3,-22-23-8,22 89 3,22-67-6,-22 23 7,-1-45-4,1 45 4,22-45-5,-22 45 2,22 21 11,-22 1-4,22-89-8,0 23 3,-22-1-6,22 0 7,0-22-4,0 1 4,0-1-4,0 44 3,0-44-6,0 23 6,0-23-2,0 0 2,0 0 6</inkml:trace>
    </iact:actionData>
  </iact:action>
  <iact:action type="add" startTime="165323">
    <iact:property name="dataType"/>
    <iact:actionData xml:id="d39">
      <inkml:trace xmlns:inkml="http://www.w3.org/2003/InkML" xml:id="stk39" contextRef="#ctx0" brushRef="#br0">16830 244 0,'22'44'218,"-22"-22"-195,0 1-11,0-1-1,0 0 19,0 0-7,0 0 3,0 0-18,0 0 6,0 1-7,0-1 8,0 0-2,0 0-6,0 0 9,22-22 0</inkml:trace>
    </iact:actionData>
  </iact:action>
  <iact:action type="add" startTime="171137">
    <iact:property name="dataType"/>
    <iact:actionData xml:id="d40">
      <inkml:trace xmlns:inkml="http://www.w3.org/2003/InkML" xml:id="stk40" contextRef="#ctx0" brushRef="#br0">10917 7930 0,'22'0'88,"1"0"-81,43 0 3,-44 0-5,45 0 7,-23 0-5,0 0 5,-22 0-8,0 0 8,1 0 8,-23-22-8,22 22-1,0 0 14,0 0-14,0 0 23,0 0-19,23 0 4,-23 0-3,0 0-7,0 0 3,0 0-8,0-22 8,0 22 1,1 0-2,21 0 3,0-22 4,-22 0-3,0 22 23,1 0-31,-1-22 5,0 22-4,22 0 4,-22 0-8,1-23 8,-1 23 20,22-22-28,67 22 16,-67-22-4,-22 22-8,0 0 21,0 0 11,1 0-25,-23-22-3</inkml:trace>
    </iact:actionData>
  </iact:action>
  <iact:action type="add" startTime="173135">
    <iact:property name="dataType"/>
    <iact:actionData xml:id="d41">
      <inkml:trace xmlns:inkml="http://www.w3.org/2003/InkML" xml:id="stk41" contextRef="#ctx0" brushRef="#br0">15988 2681 0,'45'0'196,"-23"0"-191,44-23 7,-21 23 2,-45-22 6,22 22-7,22 0 10,-22 0-14,0-22 2,0 22-7,1-22 13,-1 22-6,0 0 25,-22-22-21,22 22-4,0 0 64,0 0-64,0 0 1,1-22 0,-1 22 0,22 0-4,22 0 4,23 0-4,22 0 4,-67 0-7,-22 0 6,0 0 159,1-67-156,-1 23-10,22-45 8,-44 23-8,22-45 12,-22 22-12,0-21 8,0 65-3,0-43 2,0 43-5,0 1 4,0 22-2,0 0 4,-22 22 160,-44-22-162,43 0 4,-110-1-9,111 1-2,-66-44 9,43 66-4,-65-89 3,21 23 5,45 66 4,22 0-16,0 0 8,-1-22 8,-21 22-15,0-23 6,0 23-3,-45 0 5,67-22-10,-22 22 13,21 0-12,23-22 8,-22 22 128,0 22-128,-44 67 0,44-45-8,-23 45 9,1-23-6,-45 111 5,89-154-8,-88 110 8,88-111-4,-44 88 4,21-65 8,23-23-15,-22 22 6,22-22-2,-22 23 2,0-1-7,22 0 8,-22-22-4,22 1 4,0-1 13,0 0-13,-22 0-1,22 0-7,0 0 4,-22 67 4,22-45-8,-23 23 8,23-45-4,0 0 5</inkml:trace>
    </iact:actionData>
  </iact:action>
  <iact:action type="add" startTime="176108">
    <iact:property name="dataType"/>
    <iact:actionData xml:id="d42">
      <inkml:trace xmlns:inkml="http://www.w3.org/2003/InkML" xml:id="stk42" contextRef="#ctx0" brushRef="#br0">23983 5405 0,'22'0'236,"-22"22"-224,0 0 164,22 23-165,-22-1-3,22 0 3,-22-22-3,0 1 11,22-23 30,-22 22-29,0 0-8,0 0 8,22-22 31,1 0 19,-1 0-65,22-44 2,45-1 6,-67 23-7,111-88 2,-133 87 0,88-21 4,-66 22-3,23-22 2,-1 22 5,-44-1-8,66-21 3,-44 22-5,1-22 5,21 44-3,-44-23 4,22 23 24</inkml:trace>
    </iact:actionData>
  </iact:action>
  <iact:action type="add" startTime="181521">
    <iact:property name="dataType"/>
    <iact:actionData xml:id="d43">
      <inkml:trace xmlns:inkml="http://www.w3.org/2003/InkML" xml:id="stk43" contextRef="#ctx0" brushRef="#br0">13708 8019 0,'22'0'133,"0"0"-124,0 0 17,0 0-9,0 0-4,0 0-7,23 0 4,-23 0 10,0 0-9,0 0 21,0 0-17,0 0-11,1 0 7,-1 0-5,22 0 9,-22 0-2,0 0 12,0 0-6,1-22 17,-1 22-20,0 0-4,0 0 1,0 0 14,22-22-11,-21 22-6,-1 0 0,0 0-6,0-22 8,0 22-4,0 0 8,23 0-4,-1 0-2,44 0 0,-65 0-5,65 0 6,-66 0-3,0 0 4,23 0-6,-1 0 8,-22 0-10,22 0 7,1 0-3,21 0 4,-22 0-8,1 22 9,-23-22-6,0 0 5,0 0 16,0 0-4,1 0-16,-1 0 4,0 0 4,0 0-7</inkml:trace>
    </iact:actionData>
  </iact:action>
  <iact:action type="add" startTime="190921">
    <iact:property name="dataType"/>
    <iact:actionData xml:id="d44">
      <inkml:trace xmlns:inkml="http://www.w3.org/2003/InkML" xml:id="stk44" contextRef="#ctx0" brushRef="#br0">12224 7731 0,'22'0'117,"0"0"-107,0-22 2,23 22-2,-1 0-6,0 0 8,-22 0-3,0 0 2,1 0 1,-1 0 17,0 0-10,0 0-6,0-22-10</inkml:trace>
    </iact:actionData>
  </iact:action>
  <iact:action type="add" startTime="192467">
    <iact:property name="dataType"/>
    <iact:actionData xml:id="d45">
      <inkml:trace xmlns:inkml="http://www.w3.org/2003/InkML" xml:id="stk45" contextRef="#ctx0" brushRef="#br0">13863 7886 0,'22'0'98,"0"0"-88,22-22 10,-22 22 15,0-22-15,23 22-4,-1 0 5,0-22-18,1-1 9,-23 23 8,0 0 6,0 0-15,22 0-7,23 0 7,-45 0-3,44-22 4,-21 22 8,-23 0-4,0 0 28,0 0 65</inkml:trace>
    </iact:actionData>
  </iact:action>
  <iact:action type="add" startTime="206683">
    <iact:property name="dataType"/>
    <iact:actionData xml:id="d46">
      <inkml:trace xmlns:inkml="http://www.w3.org/2003/InkML" xml:id="stk46" contextRef="#ctx0" brushRef="#br0">17539 8816 0,'22'0'90,"22"0"-81,45 0-1,-23 0-1,0 0 3,-43 0-3,132-22 5,-111 22-3,111-22 2,-111 22-8,67 0 10,-45 0-5,-21-22 4,-1 22-8</inkml:trace>
    </iact:actionData>
  </iact:action>
  <iact:action type="add" startTime="208698">
    <iact:property name="dataType"/>
    <iact:actionData xml:id="d47">
      <inkml:trace xmlns:inkml="http://www.w3.org/2003/InkML" xml:id="stk47" contextRef="#ctx0" brushRef="#br0">13198 8971 0,'22'0'129,"67"-22"-49,-67 22-74,177 0 4,-154 0-3,154-22 7,-177 22-7,133 0 1,-88 0 1,21 0 1,-21 0-6,-23 0 8,0 0-4,0 0 4,1 0-3,21 0 2,-44 0-7,45 0 8,-45 0 1,22 0-6,-22 0 9,0 0 4,1 0-17,-1 0 10,22 0 7,0-22-16,23 0 7,-45 22-2,66 0 2,-65 0-7,21-22 9,-22 22-5,22-22 4,1 22 9,-23 0-17,0 0 7,22 0-3,-22 0 4,23-23-6,-1 1 4,-22 22-2,22-22 4,-21 22-8,43 0 12,-22 0-4,23 0 0,-45 0-4,44-22 4,-44 22-8,23 0 8,-23 0-3,22-22 2,-22 22 13,0 0-8,1 0-4,-1 0 9,0 0-18,0 0 8,0 0 10,0 0 0,0 0-7,1 0-4,-1 0 0,0 0-5,0 0 7,22 0-3,23 0 2,-45 0-7,44 0 8,1 0-4,-1 0 4,-22 0 0,-21 0-8,21 0 10,-22 0-8,0 0 6,0 0-7,23 0 6,-1 0 9,-22 22-16,22-22 8,1 0-3,21 0-2,45 0 4,-45 0 10,-21 0-17,-1 22 8,0-22-3,-22 0 2,0 0-7,1 22 9,-1-22-5,0 0 3,0 0-7,0 0 7,0 0-2,0 0 3,1 0-8,21 0 12,0 0-11,0 0 6,-21 0-2,-1 0 1,0 0-5,0 0 14,0 0-5,0 0 1,23 0 4,-1 0-12,22 0 3,-21 0-3,43 22 7,-66-22-11,23 0 8,-23 0-3,22 0 5,-22 0-2,0 0-6,0 0 3,23 0 4,-23 0-8,0 0 13,0 0-13,0 0 8,23 0 7,-23 0-16,44 0 10,1 0-5,43 0 3,-43 0-6,110 0 7,-155 0-4,111 0 4,-89 0-8,1 23 8,-23-23-4,22 0 4,0 0-8,1 0 9,-23 0-6,22 0 5,-22 0-8,45 0 8,-45 0-3,44 0 2,-44 0-2,67 0 2,-67 0-8,67 0 10,-23 0-6,45 0 6,-45 0-9,45 0 7,-45 0-1,23 0 1,-23 0-7,23 0 7,-67 0-2,89 0 4,-89 0-10,44 0 8,-43 0 10,-1 0-9,0 0 36,0 0-24</inkml:trace>
    </iact:actionData>
  </iact:action>
  <iact:action type="add" startTime="212075">
    <iact:property name="dataType"/>
    <iact:actionData xml:id="d48">
      <inkml:trace xmlns:inkml="http://www.w3.org/2003/InkML" xml:id="stk48" contextRef="#ctx0" brushRef="#br0">10142 9038 0,'111'-22'79,"-67"0"-75,45 22 7,-23-45-5,67 45 5,-89-22-7,45 22 8,-67 0-4,45 0 3,-45 0-6,0 0 15</inkml:trace>
    </iact:actionData>
  </iact:action>
  <iact:action type="add" startTime="224646">
    <iact:property name="dataType"/>
    <iact:actionData xml:id="d49">
      <inkml:trace xmlns:inkml="http://www.w3.org/2003/InkML" xml:id="stk49" contextRef="#ctx0" brushRef="#br0">10784 7842 0,'0'-111'149,"0"89"-142,0-89 1,0 89 0,0-45 4,0 1-8,0-23 10,0 67-7,0 0 4,0 0-6</inkml:trace>
    </iact:actionData>
  </iact:action>
  <iact:action type="add" startTime="225381">
    <iact:property name="dataType"/>
    <iact:actionData xml:id="d50">
      <inkml:trace xmlns:inkml="http://www.w3.org/2003/InkML" xml:id="stk50" contextRef="#ctx0" brushRef="#br0">10851 7044 0,'44'0'116,"23"0"-110,-23 0-2,133 0 8,-22 0-3,66 0 1,-66 22-6,67-22 8,-133 0-4,-1 0 6,-44 0-11,1 0 9,-23 0-5,22 0 5,0 0 8,-21 0-16,21 0 8,-22 0 8,22 0-15,-22 0 14,1 0-7,-1 0-8,0 0 8,44 0 8,-44 0-16,23 0 8,-23 0 20,0 0-4,0 0-16,0 0-4,23-22 4,-23 22-3,22-22 2,-22 22 5,0-22-8,0 22 40,1 0-44,-1-22 8,0 22 140,-22 22-132,0 0-7,0 0-10,0 45 11,0-45-8,0 22 6,0-22-8,0 23 9,0 21-4,0-22 0,0-21-4,0 43 7,0-22 8,0-22-16,0 23 8,0-23-4,0 0 4,0 22-3,0-21 6,0-1 53,0 0-55,0 0 11,0 0 48,-22-22-56,0 22-9,-23-22 6,23 22-7,-44 1 8,44-1-7,-67 0 2,45-22-1,-1 22 4,23-22 4</inkml:trace>
    </iact:actionData>
  </iact:action>
  <iact:action type="add" startTime="227961">
    <iact:property name="dataType"/>
    <iact:actionData xml:id="d51">
      <inkml:trace xmlns:inkml="http://www.w3.org/2003/InkML" xml:id="stk51" contextRef="#ctx0" brushRef="#br0">15922 8839 0,'22'0'200,"111"22"-197,-22-22 4,-67 22 1,177-22 3,-198 0-5,21 0 4,-22 0-2,0 0 3,0 0 177,0 0-175,23 0 72,-1 0-82,45-22 5,21 22 4,-87-22-8,21 22 8</inkml:trace>
    </iact:actionData>
  </iact:action>
  <iact:action type="add" startTime="229448">
    <iact:property name="dataType"/>
    <iact:actionData xml:id="d52">
      <inkml:trace xmlns:inkml="http://www.w3.org/2003/InkML" xml:id="stk52" contextRef="#ctx0" brushRef="#br0">14438 7997 0,'-44'0'91,"0"0"-80,-1 44-3,-43-22 4,21-22-8,-43 22 8,21 1 8,23-23-4,44 0-7,-23 0 3,23 0-8,0 0 28,0 0-9,0 0-10,-23 0-10,-43-23 10,66 1-6,-23 0 4,23 0-6,0 0 11,22 0 19,0 0-31,-22-1 8,0-43-4,22 22 5,0 21-9,-45-109 8,45 109-5,-22-43 6,22-1-9,0-21 9,0 21 2,-22-43-11,22 88-1,0-23 9,0 23-4,0 0 8,44-22 125,-21-1-134,21 1 7,-22 22-12,45-45 10,-45 45-3,0-22 2,0 44-7,0 0 8,-22-22-4,22 22 9,45-22-5,-23 22-5,111-45 6,-111 45-9,178-22 7,-89 22-2,177-22 2,-200 22-1,67 0 1,-88-22-7,44 22 7,-89-22-3,23 22 4,-45 0-8,0 0 10,0 0 81,0 0-64,0 22 113,23 22-124,-23 1-16,44 21 8,-21-22-4,21 89 5,-22-89-10,1 23 9,-45-23-4,44 23 4,-44-45-3,22 66 2,-22-65-7,0 21 8,0-22 0,0 0 20,0 0-20,0 23-8,0-1 8,0-22-4,0 0 4,0 0 0,0 1 16,-22-1 20,22 0-28</inkml:trace>
    </iact:actionData>
  </iact:action>
  <iact:action type="add" startTime="232068">
    <iact:property name="dataType"/>
    <iact:actionData xml:id="d53">
      <inkml:trace xmlns:inkml="http://www.w3.org/2003/InkML" xml:id="stk53" contextRef="#ctx0" brushRef="#br0">18934 9193 0,'22'-22'64,"44"0"-62,23-23 10,-45 45-4,45-44 3,-67 44-6,44-22 8,-44 22 6,23 0 71,-45-22-85,44 22 9,22 0 5,-21 0-2,-23 0-10,66 0 5,-43 0-8,65 0 8,-43 0-4,66 0 4,-67 0-8,23 0 8,-23 0 9,-44 0-18,0 0 9,23 0 8,-1 0-15,-22 0 6,0 0-3,1 0 8,-1 0 53,0 0-45,0 0-19,0 0 71,0 0-60</inkml:trace>
    </iact:actionData>
  </iact:action>
  <iact:action type="add" startTime="236760">
    <iact:property name="dataType"/>
    <iact:actionData xml:id="d54">
      <inkml:trace xmlns:inkml="http://www.w3.org/2003/InkML" xml:id="stk54" contextRef="#ctx0" brushRef="#br0">2790 6801 0,'22'0'71,"23"0"-65,-1 0 7,0-22-9,67-1 7,-67 23-2,45 0 3,-67 0-8,66 0 7,-65 0-3,43 0 5,-44 0-10,23 0 16,-23 0-4,0 0-3,-22-22 121,22 0-127,0-44 6,22 21-5,-21-65 7,-23 87-5,44-154 0,-44 133-1,22-133 1,-22 155-5,0-45 8,0 45-4,0 0 7,-22 22 154,-22 0-162,-111 0 14,132 0-18,-110 22 9,67 0-4,0-22 4,21 0-8,45 22 9,-22 0 172,-22 89-170,44-89-6,-44 23 2,21-1-7,1 0 8,22-22-5,-22 23 6,0-1 2,22-22-5,-22 0 1,22 0 65</inkml:trace>
    </iact:actionData>
  </iact:action>
  <iact:action type="add" startTime="253066">
    <iact:property name="dataType"/>
    <iact:actionData xml:id="d55">
      <inkml:trace xmlns:inkml="http://www.w3.org/2003/InkML" xml:id="stk55" contextRef="#ctx0" brushRef="#br0">10652 6623 0,'22'0'8,"0"0"46,22 0-39,-22 0-8,45 0 6,-1 0-7,23 0 4,-45 0 3,133 23 2,-44 21-7,-22-22-1,-1 0 5,23-22-9,22 22 9,-66-22-3,0 0 2,-45 0-6,0 0 6,0 0-2,1 23 3,-23-23-1,0 0-6,22 0 15,-22 0-13,67 22 6,-23-22-10,45 0 11,-44 0-7,43 22 5,-65-22-9,21 0 10,0 0 6,1 22-2,-45-22-9,22 0 4,-22 0-9,45 0 10,-45 0-5,22 0 4,-22 0-8,1 0 8,-1 0 52,0 0-53,0 0 6,0 0 7</inkml:trace>
    </iact:actionData>
  </iact:action>
  <iact:action type="add" startTime="254548">
    <iact:property name="dataType"/>
    <iact:actionData xml:id="d56">
      <inkml:trace xmlns:inkml="http://www.w3.org/2003/InkML" xml:id="stk56" contextRef="#ctx0" brushRef="#br0">7839 7133 0,'22'0'67,"0"-22"-64,67 0 8,-67-1-2,67-21 3,-67 44-9,111-44 10,-89 22-5,67 0 4,-67 22-7,45-23 8,-23 23-7,23 0 6,-23 0-4,1-22 3,-45 22-6,88-22 6,-87 22-2,65 0 3,-21 0-8,43 0 8,-43 0-4,66 0 4,-67 0-8,45 0 9,-67 0-7,22 0 6,-21 0-8,-1 0 9,-22 0-5,0 0 5,45 0 2,-23 0-7,45 0 3,-45 0-6,22 0 7,-21 0-3,-1 0 3</inkml:trace>
    </iact:actionData>
  </iact:action>
  <iact:action type="add" startTime="263321">
    <iact:property name="dataType"/>
    <iact:actionData xml:id="d57">
      <inkml:trace xmlns:inkml="http://www.w3.org/2003/InkML" xml:id="stk57" contextRef="#ctx0" brushRef="#br0">11648 9060 0,'0'-22'48,"44"0"-21,-22 22-17,1-22-5,21 22 1,0-23 4,-22 23-8,1-22 10,21 22-3,-22-22 4,0 22-11,0 0 10,0 0 0,-22-22-4,23 22 26,21 0-22,0-22 0,-22 22-8,23 0 8,-1 0-4,-22 0 5,-22-22-7,44 22 3,-22 0-2,23 0 7,-23 0-8,66 0 4,-65 0-4,43 0 6,-44 0-7,45 0 11,-23 0-10,22 0 2,-21 0 0,-1 0 5,0 0-9,0 0 9,-21 0-7,21 0 7,-22 0 131,44 0-129,1 0-5,44 0 0,-67 0-1,0 0 3,-22 0-8,0 0 16,1 0 7</inkml:trace>
    </iact:actionData>
  </iact:action>
  <iact:action type="add" startTime="286789">
    <iact:property name="dataType"/>
    <iact:actionData xml:id="d58">
      <inkml:trace xmlns:inkml="http://www.w3.org/2003/InkML" xml:id="stk58" contextRef="#ctx0" brushRef="#br0">5138 9968 0,'0'-22'36,"22"22"-30,0 0 7,0-22-7,44 0 6,-43 22-8,65-22 8,-44 0-3,45-1 3,-45 23-8,67 0 6,-22 0-2,88 0 5,-111 0-9,23 0 9,-67 0-6</inkml:trace>
    </iact:actionData>
  </iact:action>
  <iact:action type="add" startTime="288383">
    <iact:property name="dataType"/>
    <iact:actionData xml:id="d59">
      <inkml:trace xmlns:inkml="http://www.w3.org/2003/InkML" xml:id="stk59" contextRef="#ctx0" brushRef="#br0">3831 12937 0,'44'-23'49,"1"1"-37,21-22-7,133-23 7,-44 23-6,22 22 5,-132 22-7,43-22 8,-43 22-5,-23 0 5,0 0-8,0 0 8,0 0 44</inkml:trace>
    </iact:actionData>
  </iact:action>
  <iact:action type="add" startTime="294722">
    <iact:property name="dataType"/>
    <iact:actionData xml:id="d60">
      <inkml:trace xmlns:inkml="http://www.w3.org/2003/InkML" xml:id="stk60" contextRef="#ctx0" brushRef="#br0">4252 5959 0,'0'-22'213,"22"22"-202,0-22 15,0 22-17,0-23 1,0 23 2,1-22 3,-1 22-13,22-22 113,-22 0-92,0 22-3,0 0-17,1-22 9,-1 22 9,0 0 4,44 0-14,-21-22-8,43 22 10,-21 0-5,-1 0 4,-44 0-8,45 0 8,-45 0-3,22 0 2,-22 0-8,23 0 14,-23 0-14,44 0 10,-44 0-5,23 0 4,-1 0-9,0 0 9,23 0-3,-1 0 4,-22 0-9,45 22 7,-23 0-3,89 0 3,-133-22-6,156 22 7,-156-22-4,66 0 4,-66 0-9,1 0 10,-1 0 7,0 0 9,0 0-10,0 0 37</inkml:trace>
    </iact:actionData>
  </iact:action>
  <iact:action type="add" startTime="299393">
    <iact:property name="dataType"/>
    <iact:actionData xml:id="d61">
      <inkml:trace xmlns:inkml="http://www.w3.org/2003/InkML" xml:id="stk61" contextRef="#ctx0" brushRef="#br0">17583 5892 0,'22'0'204,"0"0"-174,0 0-14,-22-22-7,45 0 6,-23 22 7,0 0 16,0 0-23,0-22-3,22 22 4,-21 0-8,-23-22 5,22 22-9,0 0 27,-22-22-1,22 22-24,0 0 10,22 0 57,-21 0-54,21-22 1,-22 22-4,67 0 4,-23 0-16,67 0 8,-45 0-3,1 0 2,-45 0-7,-21 0 56,-23-23 437,0-21-490,22-67 6,0 45-9,-22-89 12,0 133-9,0-200 2,0 178-1,0-133 4,0 132-8,0-65 7,22 43-2,-22-21 2,0 21-6,0-22 5,0 45 2,0 0-3,0 22-4,0 0 5,-44 22 143,-23 22-141,23-22-4,-23 0 4,1 22-8,-23 0 9,45-22-5,-67 22 3,89 0-8,-22-22 10,22 0-1,0 0 36,0 0-26,-1 0-8,23 22-2,-22-22 0,0 0 18,0 0-15,-22 0 4,22 0-15,-1 0 8,1 23-4,0-23 5,0 0 14,0 22-5,0-22-19,-23 22 3,-21 22 8,22-44-11,-23 45 9,45-23-4,-44-22 4,66 22-8,-22-22 12,-1 0 13,1 0-16,22 22-2,-22-22 12,22 22 142,-22 22-154,22-21-2,-22 43 2,22 45 6,-22-89-9,22 111 3,0 0-2,0 44 0,0-88-3,0 88 6,-22-89-8,22 45 8,0-111-4,0 1 4,0-1-8,22-22 209,22 0-206,0-22 6,1-1-5,-1 23 2,0 0-4,45-22 7,-89 0-8,44 22 9,-22 0 82</inkml:trace>
    </iact:actionData>
  </iact:action>
  <iact:action type="add" startTime="305213">
    <iact:property name="dataType"/>
    <iact:actionData xml:id="d62">
      <inkml:trace xmlns:inkml="http://www.w3.org/2003/InkML" xml:id="stk62" contextRef="#ctx0" brushRef="#br0">18845 6158 0,'22'0'98,"0"0"-58,45-22-28,-45 22-1,0 0 2,0 0-2,0 0-3,45 0 6,-45 0-6,44 0-1,23 0 3,66 0-2,-66 0-3,43 0 7,-21 0-4,-22 0 5,-67 0-11,89 0 10,-67 0-3,44 0 3,-43 0-4,43 0 4,-43 0-9,43 0 10,-21 0-6,-1 0 7,-44 0-11,67 0 10,-67 0-7,133 0 8,-44 0 0,-67 0 7,-22 0-18,22-22 10,1 22 7,-23 0 4</inkml:trace>
    </iact:actionData>
  </iact:action>
  <iact:action type="add" startTime="308927">
    <iact:property name="dataType"/>
    <iact:actionData xml:id="d63">
      <inkml:trace xmlns:inkml="http://www.w3.org/2003/InkML" xml:id="stk63" contextRef="#ctx0" brushRef="#br0">15125 5959 0,'44'-22'88,"-44"0"-81,44 22 4,-21-23-5,21 1 10,-22 22-15,0 0 8,0-22 0,0 22 3,1 0 12,-1 0-12,0-22-9,22 22 10,0 0 7,-21 0-16,-1 0 9,0 0-5,0 0 2,0-22-5,45 22 10,-1 0-11,-22 0 8,23 0-4,43 0 4,-43 0-8,21 0 8,-65 0-4,21 0 4,-22 0-8,0 0 8,0 0 12,0 0 8,1 0 52,-23-22-76,22 22 4,0 0 4,22 0 9,-44-22-14,22 22-2,0 0-6,45-23 9,-23 23 9,-22 0-18,0 0 9,1 0 20,-1 0 21,-22-22 10,22 22-59,0 0 8,0 0-4,0-22 4,0 22 4,1 0 32,-23-22 25,155 22-40,-67 0-24,45 0 1,-89 0-4,1 0 1,-23 0-4</inkml:trace>
    </iact:actionData>
  </iact:action>
  <iact:action type="add" startTime="311294">
    <iact:property name="dataType"/>
    <iact:actionData xml:id="d64">
      <inkml:trace xmlns:inkml="http://www.w3.org/2003/InkML" xml:id="stk64" contextRef="#ctx0" brushRef="#br0">4695 5826 0,'-23'0'227,"23"22"-225,-22-22 10,22 22-1,-22-22 57,0 0-35,0 0 215,0 0-177,0 0-62,-1 0 7,-21-22-9,0 0 5,22 0-7,0 22 6,-1-22 12,1 22-11,0-22-4,-66-1 4,65 1-8,-65-22 8,44 22-4,-23-45 4,45 67-8,0-44 8,0 44 8,22-22 41,0-22-30,0 21-14,0 1-10,0 0 5,0 0-8,0-44 10,22-1 5,0 45-16,0-22 10,-22 21-6,44 1 6,-44 0-9,0 0 9,23 0-7,-1 22 7,-22-22-10,22 0 10,22-1 0,-44 1-5,44 0 3,-21 0 1,-1 22 7,0-22 5,0 0-12,0 22 4,-22-22-4,22 22-4,0 0 4,1-23 0,-1 23 14,22-22-12,22 0 6,-43 22-16,65 0 8,-44 0-4,45 0 4,-45 0-8,67 0 13,-89 0-14,67 0 10,-67 0-6,22 0 5,1 0-8,-23 0 16,-22 89 192,0-45-208,0 22 8,0 1-4,0 21 4,0-43-8,0 43 8,0-65-3,-22 65 2,22-66-7,0 45 9,-23-45-6,23 22 5,0-22 4,0 0-8,-22 23 5,22-23-10,0 0 9,0 0-4,0 0 4,0 1 8,-22-1 107,0-22-114,0 0-3,0 22 1,-1 0-1,-21-22 5,22 22-4,0-22-3,-45 22 4,1-22-4,22 0 4,22 0-8,-23 0 8,23 0-4</inkml:trace>
    </iact:actionData>
  </iact:action>
  <iact:action type="add" startTime="317447">
    <iact:property name="dataType"/>
    <iact:actionData xml:id="d65">
      <inkml:trace xmlns:inkml="http://www.w3.org/2003/InkML" xml:id="stk65" contextRef="#ctx0" brushRef="#br0">15413 6114 0,'22'0'163,"0"-22"-154,22 0 11,1 22-13,21-22 2,0-1-2,23 1 6,-67 22-5,111-22-1,-111 22 1,67 0 4,-67 0 0,0 0-8,0 0 3,45-22 6,-45 22-8,66 0 10,-21-22-11,43 22 8,-65 0-5,-1-22 5,-22 22-8,22 0 8,-21 0 0,-1 0 1,0 0 0,0 0-6,22 0 5,1 0 4,-23 0-8,0 0 7,0 0-2,0 0-5,0 0 3,1 0-6,-1 0 6,0-23 10,0 23 2,0 0 9,0 0 9</inkml:trace>
    </iact:actionData>
  </iact:action>
  <iact:action type="add" startTime="329226">
    <iact:property name="dataType"/>
    <iact:actionData xml:id="d66">
      <inkml:trace xmlns:inkml="http://www.w3.org/2003/InkML" xml:id="stk66" contextRef="#ctx0" brushRef="#br0">11427 5826 0,'-23'0'67,"23"22"-58,-22-22-3,0 0 16,0 22-17,0-22 5,0 0 0,0 0-4,-1 0 55,1 0-37,-22 0 1,22-22-10,22 0 8,-22 22-6,22-22-14,-22 22 10,22-22 7,-23 22-4,23-22-8,0-1 4,-22 1-8,0 0 7,22 0-2,0-22 3,-22 44-8,22-23 8,-22 1-3,22 0 3,0 0-9,-22-22 9,22 22-5,-22-1 7,22 1-12,0 0 11,-23 0 0,23-22 15,0 22-18,0-23 15,0 23-21,0 0 8,0 0 1,0 0-6,0-1 4,0 1-7,0 0 17,0 0-4,23 0-11,-1 22 10,0-44-2,22 44-7,-22 0 4,-22-23-7,45 1 9,-1 22 6,-44-22-11,22 22 9,0 0 2,0-22-5,0 22-3,-22-22-6,23 22 1,-1 0 23,0 0 16,0 0 30,0 0-43,0 0 0,0 0-16,1 0-5,-1 22 94,-22 0-94,0 0-6,22 23 6,-22-23-2,0 44 3,0-22-5,0 45 5,0-22-7,0 65 7,0-65-4,22 66 4,0-111-9,-22 22 11,0-22-6,0 1 67,0-1-52,0 0-14,-22-22 35</inkml:trace>
    </iact:actionData>
  </iact:action>
  <iact:action type="add" startTime="331189">
    <iact:property name="dataType"/>
    <iact:actionData xml:id="d67">
      <inkml:trace xmlns:inkml="http://www.w3.org/2003/InkML" xml:id="stk67" contextRef="#ctx0" brushRef="#br0">11892 5959 0,'22'0'45,"0"0"-40,22-22 7,-22 22-6,1-22 4,21 22 1,0-23-3,-22 23-3,0-22 6,23 22-3,-1-22 3,-22 22-6,67 0 6,-23 0-2,23 0 3,-45 0-8,0 0 8,-22 0 8,1 0-11,-1 22 2,0-22-7,22 0 9,-22 0-6,0 0 5,1 0-8,-1 0 76,0 0 4,22 0-72,-22-22 8</inkml:trace>
    </iact:actionData>
  </iact:action>
  <iact:action type="add" startTime="333229">
    <iact:property name="dataType"/>
    <iact:actionData xml:id="d68">
      <inkml:trace xmlns:inkml="http://www.w3.org/2003/InkML" xml:id="stk68" contextRef="#ctx0" brushRef="#br0">11692 5804 0,'45'0'8,"-1"22"1,0-22-1,89 22 5,-66-22-4,154 22-2,-177 0 0,178 1 5,-178-23-8,111 22 8,-66-22-5,-1 0 5,-44 0-8,23 0 8,-45 0-3,22 0 2,-22 0 13,1 0 60,-1 0-60,0 0 24,-44 22-4</inkml:trace>
    </iact:actionData>
  </iact:action>
  <iact:action type="add" startTime="333983">
    <iact:property name="dataType"/>
    <iact:actionData xml:id="d69">
      <inkml:trace xmlns:inkml="http://www.w3.org/2003/InkML" xml:id="stk69" contextRef="#ctx0" brushRef="#br0">12910 6070 0,'45'0'115,"-1"22"-106,111 22 2,-111 0-6,333 67 11,-289-89-11,222 89 6,-88-67-3,21 45 3,-154-45-8,66 1 10,-89-23-5,1 22 3,-45-44-6,66 22 7,-65-22-5,43 22 6,-22-22-8,89 0 6,-111 0-4,89 45 7,-44-45-11,88 0 9,-89 0-4,89 22 3,-66-22-6,88 22 6,-22 0-2,66 45 2,-177-67-3,266 22 5,-243-22-9,265 44 9,-243-44-7,176 44 6,-110-44-7,45 22 6,-90 1-2,68-23 2,-112 0-7,45 0 9,-45 0-4,23 0 2,-67 0-7,111 0 8,-89 0-4,45 0 3,-23 0-7,1 0 8,-45 0-3,22 0 3,-22 0-8,0-23 7,23 23 10,-1 0 0,-22 0-10,0 0 5,-22-22-5,22 22 10,0 0-9,23-22-9,-1-22 10,-22 44-4,22-22 2,-21 0 5,-23-1-9,44 23 5,-44-22 1,22 22 10,-22-22-7,22 22 5,0-22-9,23-22 12,-1 22-12,-44-1-4,22 1-4,44-66 7,-43 43-2,21-21 2,-22 44-5,0-23 6,0-21 7,0 44-15,-22-23 7,45 1 9,-45 22-16,22-22 9,0-1 7,0 45-17,-22-22 10,0 0 7,22 0-13,-22 0 5,0 0 4,45-23 4,-45 1-4,0 22-8,44 0 5,-44-23-9,0 1 7,22 22-3,0 0 4,-22 0-8,22-23 8,0 23 0,-44 22 105,-88 45-97,21-1-3,45-22-9,-1 22 5,23-44-6,0 0 1,66 0 181</inkml:trace>
    </iact:actionData>
  </iact:action>
  <iact:action type="add" startTime="335910">
    <iact:property name="dataType"/>
    <iact:actionData xml:id="d70">
      <inkml:trace xmlns:inkml="http://www.w3.org/2003/InkML" xml:id="stk70" contextRef="#ctx0" brushRef="#br0">20107 5737 0,'22'0'103,"1"67"-91,-1-1-8,22 1 8,-22-67 72,-22 22 23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09T23:35:08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37">
    <iact:property name="dataType"/>
    <iact:actionData xml:id="d0">
      <inkml:trace xmlns:inkml="http://www.w3.org/2003/InkML" xml:id="stk0" contextRef="#ctx0" brushRef="#br0">12025 5139 0,'22'0'200,"0"0"-197,44-44 8,-44 44-2,45-44 3,-45 44-6,22-22 4,-22 22-3,1 0 5,-1-23 1,-22 1 3,22 22-8,0 0-5,22 0 10,-44-22-6,22 22 5,1 0-7,-1 0 11,0 0 8,0-22-13,0 22 1,22-22-7,1 22 6,-1 0 3,22-22-4,-21 22-2,21-22 4,1 22-7,43 0 6,-43 0-3,43 0 4,-87 0-8,132 0 8,-111 0-3,111 0 2,-133 0-6,67 22 6,-23-22-3,23 0 5,-67 0-10,44 0 13,-44 22-12,23-22 8,-1 0-4,0 0 5,-22 0-10,89 0 9,-89 0-4,45 0 4,-23 0-8,67 0 9,-45 0-6,45 0 5,0 22-8,66-22 8,-67 22-4,68 0 4,-112 0-8,111 1 8,-132-23-4,154 22 4,-177-22-7,133 0 6,-66 0-3,88 22 4,-89-22-8,-21 0 12,-1 0-12,23 0 8,-67 0-4,22 0 4,-22 0 0,23 0-8,65 0 16,-88 0-16,67 0 8,-22 0-4,21 0 4,-44 0-8,45 0 8,-45 0-2,45 0 0,-45 0-6,23 0 8,-45 0-4,22 0 4,-22 0-8,0 0 16</inkml:trace>
    </iact:actionData>
  </iact:action>
  <iact:action type="add" startTime="11406">
    <iact:property name="dataType"/>
    <iact:actionData xml:id="d1">
      <inkml:trace xmlns:inkml="http://www.w3.org/2003/InkML" xml:id="stk1" contextRef="#ctx0" brushRef="#br0">8681 6535 0,'22'-22'83,"0"22"-75,0-22 7,22 22-3,-21-23-5,65-21 7,-44 44-11,45-22 8,-23 22 10,1 0-6,-45 0-6,22 0 3,1 0-5,21 0 6,0 0-9,23 0 8,-45 0-3,1 0 3,-23 0-10,22 0 11,22 0 6,1 0-3,-23 0-8,45 22 4,-45-22-8,22 0 9,1 22-6,-23-22 5,1 0 5,-23 0-8,22 0 1,0 0-6,67 0 13,-89 0-10,67 22 2,-23-22-2,45 0 6,-67 0-8,45 0 7,-45 0-4,22 0 3,-43 23-8,43-23 10,-44 0-5,67 22 3,-67-22-5,111 0 4,-133 22-2,110-22 6,-87 0-11,43 0 11,-44 0-9,0 0 7,0 0-8,1 22 8,-1-22 9,0 0 11</inkml:trace>
    </iact:actionData>
  </iact:action>
  <iact:action type="add" startTime="14721">
    <iact:property name="dataType"/>
    <iact:actionData xml:id="d2">
      <inkml:trace xmlns:inkml="http://www.w3.org/2003/InkML" xml:id="stk2" contextRef="#ctx0" brushRef="#br0">13973 6380 0,'22'0'196,"1"0"-193,-1-22 16,0 22-13,22 0 6,-22 0-6,45-23 8,-45 23-12,44-22 11,1 22 7,-45 0-15,44 0 6,1 0-4,-1 0 5,1 0-7,-1 0 11,-22 0-12,-22-22 8,1 22-3,-1 0 7,0 0-5,0-22-4,0 22 5,22 0 4,-21 0-8,-1 0 9,0-22-6,0 22 1,0 0 1,0 0-2,23-22-3,-23 22 5,22 0 6,0 0-15,1 0 8,-23 0-8,22-22 12,-22 22-12,45 0 9,-23 0-5,67 0 4,-1 0 5,-87 0-11,21 0 7,0 0-10,-22 0 9,0-23-4,1 23 4,-1 0-8,0 0 8,0 0-4,0 0 4,0 0-8,0 0 8,1 0 9,-1 0 6,0 0 6,0 0-22,22 0 10,-22 0 30</inkml:trace>
    </iact:actionData>
  </iact:action>
  <iact:action type="add" startTime="16711">
    <iact:property name="dataType"/>
    <iact:actionData xml:id="d3">
      <inkml:trace xmlns:inkml="http://www.w3.org/2003/InkML" xml:id="stk3" contextRef="#ctx0" brushRef="#br0">14660 5073 0,'0'44'125,"-22"23"-117,-1-45 0,23 22 4,-22-22-9,22 0 10,0 1-5,-22 21 6,22-22-9,0 0 7,0 0-8,-22 0 9,22 1-4,-22-1 7,22 22-5,-22 0-4,0 45 7,22-23-11,-23 23 9,1-45-3,0 23 1,22-45 8</inkml:trace>
    </iact:actionData>
  </iact:action>
  <iact:action type="add" startTime="17636">
    <iact:property name="dataType"/>
    <iact:actionData xml:id="d4">
      <inkml:trace xmlns:inkml="http://www.w3.org/2003/InkML" xml:id="stk4" contextRef="#ctx0" brushRef="#br0">14283 5715 0,'0'22'250,"0"1"-162,0-1-82,22-22 6,-22 22 20,23 22 25,-23-22 202,22-22-247,-22 22 159,0 1-144,22-23 152,22 0-97,0 0-68,-44-23-8,45 1 6,-23 0 28,0 22-16,-22-22-1,22 22 22,0 0-34,0-22 10,1 0-4,-1 22 50,0-22-63</inkml:trace>
    </iact:actionData>
  </iact:action>
  <iact:action type="add" startTime="21601">
    <iact:property name="dataType"/>
    <iact:actionData xml:id="d5">
      <inkml:trace xmlns:inkml="http://www.w3.org/2003/InkML" xml:id="stk5" contextRef="#ctx0" brushRef="#br0">13730 7576 0,'44'-44'94,"-22"44"-83,45-23-4,-1-21 9,-44 44-4,0 0 40,-22-22-39,22 22 2,-22-22 9,23 22-13,-1 0 1,0 0 3,22-22-6,23 0 2,-1 22 0,-22 0-6,67 0 5,-89 0-3,67 0 7,-67 0 0,89 0-8,-89 0 0,66 0 1,-21 0-2,43 0 11,-43 0-12,-1 0 7,-44 0 10,1 0-18,-1 0 10,0 0 6,0 0-3,22 0 6,-21 0-18,43 0 6,-22 0-1,23 0 3,-23 0-9,0 0 10,23 0-6,-1 0 6,-44 0-7,133 0 3,-133 22-1,178-22 6,-178 0-10,133 22 10,-22-22-10,22 0 9,-67 22-6,23-22 5,-67 22-8,89-22 8,-88 0-4,43 22 4,-66-22-8,133 22 9,-110-22-5,87 0 3,-65 0-7,44 0 8,-45 45-4,23-45 5,-67 0-10,22 22 10,-22-22-6,22 0 5,1 0-8,21 0 9,-44 0-4,67 0 1,-67 0-5,22 0 11,1 0-13,-1 0 9,0 0 8,0 0-16,1 0 9,-23 0-6,22 0 5,-22 0-8,23 0 8,-23 0-4,22 0 4,0 0 4,-21 0-8,-1 0 4,0 0-6,0 0 5,0 0-4,22 0 5,-21 0-8,-1 0 8,0 0-3,44 0 2,-44 0-2,45 0 2,-23 0-7,23 0 9,-1 0-4,0 0 2,-21 0-7,21 0 7,-22 0-3,23 0 4,-45 0-7,111 0 6,-89 0-2,89 0 2,-111 0-7,89 0 9,-45 0-6,23 0 6,-45 0-10,0 0 10,-21 0-6,21 0 5,-22 0-6,22 22 4,1-22-1,43 0 3,-21 0 8,-45 0-14,44 0 3,-44 0-1,67 22 4,-45-22-8,23 0 8,-23 0-4,45 0 4,-45 0-8,44 0 8,1 0 8,-67 0-15,22 0 6,1 0-3,21 22 6,-44-22-12,23 0 10,-1 0-4,0 0 6,0 0-11,1 0 8,-1 0 10,-22 0-14,22 0 7,1 0 0,-23 0-6,22 0 6,0 0-12,1 0 12,-1 0-7,67 0 4,-45 0-7,45 0 8,-89 0-4,45 0 6,-23 0 2,0 0-10,-22 0 6,0 0-8,23 0 8,-1 0-3,-22 0 2,0 0-7</inkml:trace>
    </iact:actionData>
  </iact:action>
  <iact:action type="add" startTime="27364">
    <iact:property name="dataType"/>
    <iact:actionData xml:id="d6">
      <inkml:trace xmlns:inkml="http://www.w3.org/2003/InkML" xml:id="stk6" contextRef="#ctx0" brushRef="#br0">20949 7266 0,'22'0'7,"0"22"30,-22 0-34,44 22 9,1 67 8,-23-67-16,22 89 8,-44-22-4,22 44 5,-22-88-9,22 43 8,-22-65-5,0 21 5,0-44-8,0 67 8,-22-45-3,-66 89 2,88-111-3,-89 111 4,67-111-6,-67 67 5,1 22-4,-23-23 5,45 1-8,-134 66 8,67-66-3,-88 43 4,88-43-11,-177 44 10,244-89-4,-377 134 5,376-156-7,-198 66 4,220-88-3,-132 45 5,44-23-8,-155 22 8,89 0-3,-133 23 2,133-67-6,-133 22 10,154 0-10,-110 0 6,244-22-3,-332 45 4,309-23-8,-221 22 8,111-22-2,-44-22 0,110 0-6,-66 0 8,88 0-4,-88 0 5,89 0-9,-45 0 9,88 0-7,-110 22 8,111-22-10,-133 22 7,155-22-4,-111 0 5,44 0-8,-66 0 8,67 0-4,-89 0 4,88 0-4,-88 0 5,66 0-10,-22 0 10,67 0-5,-111-44 5,110 22-11,-176-22 10,88-1-4,-67-21 5,67 22-9,-22-23 7,44 23-2,-44 0 3,66-1-8,23 1 8,43 44-5,-21-22 6,66 0-9,-44 22 9,44-22-7,-22 22 6,22-23 1,0 1 31,-23 22-41,23-22 42,-22 22 204,0 0-247,0 44 18,22-21 293,0-1-222,0 0-83,0 0 4,0 0 0,0 0 145</inkml:trace>
    </iact:actionData>
  </iact:action>
  <iact:action type="add" startTime="29661">
    <iact:property name="dataType"/>
    <iact:actionData xml:id="d7">
      <inkml:trace xmlns:inkml="http://www.w3.org/2003/InkML" xml:id="stk7" contextRef="#ctx0" brushRef="#br0">11161 9702 0,'22'0'52,"0"-22"-41,0 22 2,0-22-2,1 0-4,21 22 6,-22-22-9,0 0 9,0 22 6,0-22-16,1 22 31,-1 0-19,-22-23 1,22 23 32</inkml:trace>
    </iact:actionData>
  </iact:action>
  <iact:action type="add" startTime="33603">
    <iact:property name="dataType"/>
    <iact:actionData xml:id="d8">
      <inkml:trace xmlns:inkml="http://www.w3.org/2003/InkML" xml:id="stk8" contextRef="#ctx0" brushRef="#br0">16852 5006 0,'0'23'226,"0"21"-217,0-22-2,0 22 2,0-22-4,0 67 8,0-67-10,0 45 11,0-23-8,22 0 6,-22-22-8,0 45 8,0-45-4,0 22 4,0 23-9,0-23 10,0 0-4,22 1 2,-22-23-8,0 22 10,0-22-5,0 23 4,0-23-4,0 0 4,0 22-8,0 1 8,0-23-4,23 44 4,-23-44-8,22 45 8,-22-1 0,0-44-4,0 0-4,22 23 9,0-23-6,-22 22 5,0 1-8,0 21 8,0-22-4,0 1 5,0-1-10,22 22 9,-22-21-4,0-1 4,0 45 8,0-67-16,0 44 8,0-44-4,0 45 4,0-23-8,-22 45 8,0-23-4,0 1 4,22-45-8,-22 44 8,-1-44-3,23 23 2,-44-1 5,44-22 4,-22-22-3,22 22-10,0 0 9,0 1-4,-22-23-4,22 22 4,-22-22-8,-1 22 17,1-22-2,22 22-3,-22-22-4,22 22-4,-44-22 8,22 22-4,0-22-4,-23 45 4,1-23 4,22 0-8,0-22 16,0 0 16,22 22-32,-23-22 40</inkml:trace>
    </iact:actionData>
  </iact:action>
  <iact:action type="add" startTime="35492">
    <iact:property name="dataType"/>
    <iact:actionData xml:id="d9">
      <inkml:trace xmlns:inkml="http://www.w3.org/2003/InkML" xml:id="stk9" contextRef="#ctx0" brushRef="#br0">16498 7731 0,'-22'0'141,"-1"0"-134,1 22 22,22 0-16,-22 0-2,0-22 5,22 45-8,-22-45-8,22 44 7,-22-44-3,0 22 7,22 23-2,-45-23 3,23 22-8,0-22 8,22 0 8,44-22 144,-22 0-160,45-22 8,-23 22-5,23-22 5,-45 22-8,44-22 8,1 22 9,-45 0-10,-22-22 9,22 22-8</inkml:trace>
    </iact:actionData>
  </iact:action>
  <iact:action type="add" startTime="37752">
    <iact:property name="dataType"/>
    <iact:actionData xml:id="d10">
      <inkml:trace xmlns:inkml="http://www.w3.org/2003/InkML" xml:id="stk10" contextRef="#ctx0" brushRef="#br0">13840 9127 0,'-22'0'89,"0"0"-81,-66 0-3,-90 0 6,45 0-4,-177 0 5,111-23-9,22 1 14,22-22-12,-89-23 5,134 23-2,-67 0 4,154 22-8,-198-45 8,199 67-4,-200-66 4,200 44-8,-66-23 8,21 45-4,23-44 4,0 22 4,21 0 4,1-23-16,-22 1 8,22-22 8,0-1-4,22 45-8,-45-67 4,23 23-3,-22-23 3,44 23-9,-66-45 9,21 45-4,1-23 4,44 45-7,-22-111 6,22 133-3,-44-178 4,44 178-8,0-89 8,0 67-4,0-45 4,0 23-8,-23-23 8,23 45-4,0-22 4,0-1-8,0 23 8,-22 44-4,22-44 4,0 21-8,-22 23 209,0 0-192,0 23 16</inkml:trace>
    </iact:actionData>
  </iact:action>
  <iact:action type="add" startTime="39037">
    <iact:property name="dataType"/>
    <iact:actionData xml:id="d11">
      <inkml:trace xmlns:inkml="http://www.w3.org/2003/InkML" xml:id="stk11" contextRef="#ctx0" brushRef="#br0">10784 6646 0,'23'0'148,"-1"0"-140,0 0-1,0 0 73,0 0-15,0 0-51,23 0-2,-1 22-4,-22-22 6,0 0 0,-22 22 91,-44 0-91</inkml:trace>
    </iact:actionData>
  </iact:action>
  <iact:action type="add" startTime="39996">
    <iact:property name="dataType"/>
    <iact:actionData xml:id="d12">
      <inkml:trace xmlns:inkml="http://www.w3.org/2003/InkML" xml:id="stk12" contextRef="#ctx0" brushRef="#br0">10829 6712 0,'-22'0'36,"-23"22"-25,23 0-3,-44 23 4,44-23-8,-23 0 8,23-22-4,22 22 4,-22-22-8</inkml:trace>
    </iact:actionData>
  </iact:action>
  <iact:action type="add" startTime="53162">
    <iact:property name="dataType"/>
    <iact:actionData xml:id="d13">
      <inkml:trace xmlns:inkml="http://www.w3.org/2003/InkML" xml:id="stk13" contextRef="#ctx0" brushRef="#br0">14084 6313 0,'-22'0'108,"0"22"-102,0-22 11,-1 0 7,1 0 2,22 23-16,-22-23 13,-66 0 7,65 0-23,-43 0 1,44 0-1,-22 0 4,-1 0-6,23 0 8,0 0-6,22-23 29,-22 23-7,22-22-22,-22 0 4,22-22-7,-22-23 9,22 1-6,0 0 5,-23-23-8,1-22 8,22 23-4,-22-23 4,0 89-4,22-67 4,0 67-8,0-22 8,0-1 1,0 23 47,22 22-49,0 0 14,0 0 22,1-22-39,-1 0-4,44 22 8,1-44-4,-1 21 4,45 23 8,-23 0-4,-43 0-8,65 0 4,-21 0-8,66 0 8,-67 0-4,134 23 5,-111-23-8,110 0 6,-199 0-4,111 0 5,-111 0-8,67 22 8,-67-22-4,22 0 4,-22 0-8,-22 22 8,45-22-4,-23 0 4,0 0-8,22 0 8,-22 0-4,1 0 4,-1 0 128,22 0-115,-22 0-22,45 0 9,-23 0-4,22 22 4,-44-22-8,1 0 40,-23 22-7,22 89 99,0-45-129,0 89 2,22-88 4,-22 44-6,1-89-1,-23 0 3,0 0 0,0 0 40,22 23-38,-22-1 0,44 22 1,-44-44-8,22 23 8,0-45 84</inkml:trace>
    </iact:actionData>
  </iact:action>
  <iact:action type="add" startTime="55649">
    <iact:property name="dataType"/>
    <iact:actionData xml:id="d14">
      <inkml:trace xmlns:inkml="http://www.w3.org/2003/InkML" xml:id="stk14" contextRef="#ctx0" brushRef="#br0">13353 7687 0,'0'44'108,"0"22"-101,22 23 10,0-45 4,1-21 2,-23-1 3,22-22-10,0 0-7,0 0 3,22 44 7,1-44-13,-23 22 4,0-22-1,22 44 3,-22-44-5,23 0 6,-1 0-10,0 0 11,-22 0-8,1 23 6,-1-23-5,0 22 2,0 0 0,0-22 6,-22 22-3,22-22-4,0 22 4,1 0-8,-1-22 8,-22 22-4,22-22 4,0 0 4,-22 23-8,0-1 4,22-22 0,0 0 0,23 0 1,21 0-6,0 0 6,1 0-10,66 22 10,-23 0-5,90 22 4,-134-21-8,200-1 7,-222-22-3,288 22 4,-265-22-8,132 0 8,-110 22-3,88-22 2,-66 0-7,-1 22 8,-65-22-4,43 0 4,-44 0-7,45 0 6,-23 0 10,-43 0-18,-1 0 9,22 0-4,0 0 4,1 0 8,-23 0-4,0-22 45,-22 0-37,22 0-23,-22 0 9,0-45 2,-22 45-4,-22-67 5,21 45-6,1 0 5,22 22-8,0-1 8,-22 1-4,22 0 4,-22 22-8,22-22 8,-22 0-4,-22 0 4,44 0-7,-45-1 6,45 1-3,-44 0 4,44 0-8,-22 0 8,0 22-4,22-45 4,-45 45-8,23-22 8,-22 0-4,22 0 4,-22 22-8,-1 0 16,23 0-7,22-22-10,-22 22 13,22-22 57,-22 22-57,0-22 4,-45-1-16,1 1 7,44 22-3,-133 0 4,110-22-8,-110 0 8,67 0-4,-67 0 5,22-1-10,0 23 10,22 0-6,-22 0 5,67 0-8,-89 0 8,22 0 8,89 0-12,-111 0 4,133 0-8,-67 0 10,45 0-7,-23 0 4,23 0-7,-67 0 8,67 0-4,-44 0 5,21 23-10,-21-1 9,65-22-4,-43 22 4,44-22-8,-45 44 8,45-44-4,-22 45 4,0-45-8,-1 44 8,23-44-3,-44 22 4,66 0-11,0 0 26,-22-22-24,-1 22 28</inkml:trace>
    </iact:actionData>
  </iact:action>
  <iact:action type="add" startTime="59957">
    <iact:property name="dataType"/>
    <iact:actionData xml:id="d15">
      <inkml:trace xmlns:inkml="http://www.w3.org/2003/InkML" xml:id="stk15" contextRef="#ctx0" brushRef="#br0">12224 7022 0,'22'0'60,"44"0"-49,-43 0-3,65-22 4,-21 22-9,88 0 11,-111 0-8,288 22 8,-266 0-10,178 0 8,-155-22-6,44 23 7,-111-23-6,0 0 5</inkml:trace>
    </iact:actionData>
  </iact:action>
  <iact:action type="add" startTime="60757">
    <iact:property name="dataType"/>
    <iact:actionData xml:id="d16">
      <inkml:trace xmlns:inkml="http://www.w3.org/2003/InkML" xml:id="stk16" contextRef="#ctx0" brushRef="#br0">13442 6712 0,'22'22'142,"-22"0"-112,22-22-21,-22 23 13,22-23 1,-22 22-13,0 0 26,22-22-24,1 0 25,-23 22-5,22-22-22,-22 22 19,0 0 26,22 0-23,-22 1-16,0-1-4,0 0 91,0 0-19,-44 0-36,21 0-40,-65 45 6,43-23 1,23-44-8</inkml:trace>
    </iact:actionData>
  </iact:action>
  <iact:action type="add" startTime="62319">
    <iact:property name="dataType"/>
    <iact:actionData xml:id="d17">
      <inkml:trace xmlns:inkml="http://www.w3.org/2003/InkML" xml:id="stk17" contextRef="#ctx0" brushRef="#br0">12135 8839 0,'45'-23'113,"21"1"-110,67-44 6,-89 44-1,155 0 3,-176-1-5,87 1 4,-43 22-1,21 0 4,-43 0-10,-23 0 9,0 0-5,0 0 17,0 0-8,0 0-8,0 0-4,45 0 8,-45 0-4,111 22 4,-89-22-8,0 0 12</inkml:trace>
    </iact:actionData>
  </iact:action>
  <iact:action type="add" startTime="63337">
    <iact:property name="dataType"/>
    <iact:actionData xml:id="d18">
      <inkml:trace xmlns:inkml="http://www.w3.org/2003/InkML" xml:id="stk18" contextRef="#ctx0" brushRef="#br0">13331 8528 0,'22'0'154,"0"23"-150,0-1 4,89 66 4,-44-21-8,88 21 9,-67-21-3,67 21 0,-110-65-2,154 21 4,-199-22-7,88 0 6,-65-22-3,-23 22 4,22-22 16,-44 0 144,-23 23-167,-88-23 6,111 0-2,-111 0 5,1 0-12,-68-67 8,45 67-2,-155-44 4,155-1-6,-22 23 4,133 0-2,22 22 5,44-22 157</inkml:trace>
    </iact:actionData>
  </iact:action>
  <iact:action type="add" startTime="68921">
    <iact:property name="dataType"/>
    <iact:actionData xml:id="d19">
      <inkml:trace xmlns:inkml="http://www.w3.org/2003/InkML" xml:id="stk19" contextRef="#ctx0" brushRef="#br0">5868 14443 0,'-22'0'36,"22"22"7,-22-22-39,-22 22 8,22-22-4,-133 44 3,110-44-7,-88 23 8,1-1-4,-90 0 4,89-22-8,-44 0 9,111 0-6,-23 0 6,67 0 8,0 0-19,-23 0 11,23 0-4,-22 0 3,0 0-10,-45 0 10,23 0-4,-23 0 5,23 0-7,-23-22 3,23 22-1,-23-22 5,45-1-9,-23 1 7,45 22-2,-22 0 2,44-22 33,0 0-32,-22 0 12,0-45-12,-23 1 4,45 44-8,-66-23 6,66 23 9,0 0 0,0 0 13,0 0-22,0 0 0,0 0-1,0-1-5,0 1 4,0 0-3,0-22 2,0 22-8,0-1 10,0 1-1,0 0 9,0 0-7,0 0-5,0 0-6,0 0 9,0-1-4,0 1 4,22 0 4,-22 0-7,0 0 2,0-22 5,22 44-2,-22-23-8,0 1 42,22 0-15,-22 0-10,23 22 2,-23-22-21,22 22 7,22-45-3,0 23 8,-22-22-4,1 44 1,-23-22-5,22 22-4,0-22 7,0 22-3,22-22 6,23-1-4,-67 1-2,22 22-4,22-22 9,-22 0-5,0 22 3,1 0 5,21-22 5,-22 22-18,111-22 9,-89 22-4,67 0 4,-89 0 4,22 0 30,-22 0-35,23 0-8,43-23 10,-66 23-5,67 0 3,-67 0-3,45 0 4,-1 0-8,45 0 8,-45 0-4,67 23 4,-44-23-8,21 0 9,-87 22 6,-1-22 117,0 0-124,0 0 1,0 0 18,-22 22 73,0 0-80,0 0-19,0 23 2,0 43 5,0-44-8,22 67 8,-22-89-4,0 45 4,0-45 3,0 0 6,0 22 0,0 1-17,0 21 8,0-22-5,0 1 6,0-1 2,0-22 34,0 23-26,0-23-3,0 22-8,0-22 0,0 22 0,0-21 1,0-1-5,0 0-4,0 22 8,0-22-4,-22 45 3,22-45-7,0 0 8,0 0-4,-22-22 17,0 45 3,0-45-17,0 22-3,-23-22 5,23 44-9,0-44 7,0 0 13,0 22-11,0-22-5,-23 22 3,1 0 9,44 1-16,-22-23 9,110-23 94,-21 1-99</inkml:trace>
    </iact:actionData>
  </iact:action>
  <iact:action type="add" startTime="73905">
    <iact:property name="dataType"/>
    <iact:actionData xml:id="d20">
      <inkml:trace xmlns:inkml="http://www.w3.org/2003/InkML" xml:id="stk20" contextRef="#ctx0" brushRef="#br0">11471 14266 0,'22'0'137,"22"0"-126,1 0 0,-1 0-4,0 0 5,-22 0-8,23 0 8,-23 0 9,0 0-9,0 0-9,0 0 18,0 0 2,1 0 5,-1 0-20,0 0 5,22 0 7,-22 0-9,0 0 1,23 0 0,-23 0-7,22 0 6,0 0-2,-21 0 2,-1 0-7,0 0 10,0 0-7,22 0 4,-22 0-6,23 0 6,-23 0 1,0 0-2,0 0-4,0 0 6,0 0 14,-22-23-16,23 23 14,-1 0-12,0 0 61,0 0-58,-22-22 7,22 22-12,0 0 14,0 0 1,-22-22-13,23 22-5,-1 0 9,0 0 8,0-22-2,0 22-19,0 0 4,0-22 5,1 22 28,-1 0-27,0 0 42,0 0-21,0 0-11,0 0 60,0 0-57,1 0 40</inkml:trace>
    </iact:actionData>
  </iact:action>
  <iact:action type="add" startTime="76092">
    <iact:property name="dataType"/>
    <iact:actionData xml:id="d21">
      <inkml:trace xmlns:inkml="http://www.w3.org/2003/InkML" xml:id="stk21" contextRef="#ctx0" brushRef="#br0">8814 15218 0,'0'-22'60,"44"22"-40,-22-22-17,22 0 9,1 22-3,43-23 2,-66 1-7,23 22 8,-23 0 5,0-22-14,0 22 41,0 0-7,0 0-25,111 0 3,-111 0-7,133 0 4,-22 22-8,44 23 8,-88-45-4,22 22 6,-89-22-12,22 22 10,-22-22-4,67 0 3,-45 0-6,111 0 7,-111 0-4,89 0 4,-111 0-3,1 0 2,-1 0 41,0 0-20,0 0 21,0 0 30</inkml:trace>
    </iact:actionData>
  </iact:action>
  <iact:action type="add" startTime="81299">
    <iact:property name="dataType"/>
    <iact:actionData xml:id="d22">
      <inkml:trace xmlns:inkml="http://www.w3.org/2003/InkML" xml:id="stk22" contextRef="#ctx0" brushRef="#br0">7684 14376 0,'22'0'45,"0"0"-22,1 0-14,-23-22 1,44 22-3,22 0 2,-66-22-3,177 0 5,-132 22-7,110-44 8,-22 44-3,44 0 2,-111 0-7,1 0 8,-45 0 11,0 0 10,0 0-20,0-23-10,0 23 17,1-22-8,-1 22 0,22 0 0,0 0-4,67 0 4,-22 0-8,21 0 8,-88 0-4,23 0 4,-23 0 40</inkml:trace>
    </iact:actionData>
  </iact:action>
  <iact:action type="add" startTime="82499">
    <iact:property name="dataType"/>
    <iact:actionData xml:id="d23">
      <inkml:trace xmlns:inkml="http://www.w3.org/2003/InkML" xml:id="stk23" contextRef="#ctx0" brushRef="#br0">19310 15351 0,'44'-22'70,"-21"0"-68,21 22 7,0-45-1,23 23 4,-45 22-6,0-22 4,0 0-2,44 22 5,-21 0-8,65-22 5,-65 0-2,43 22 4,-43 0-6,21-23 4,-44 23-1,67 0 2,-67 0-6,44 0 5,-44 0-2,45 0 5,-1 0-5,45 0 3,-22-22-7,66 0 9,-89 22-4,23 0 1,-67 0-5,44 0 6,-44 0-3,1 0 6,-1 0 9,0 0 5,0 0 4,0-22 9,22 22-23,-21 0 7</inkml:trace>
    </iact:actionData>
  </iact:action>
  <iact:action type="add" startTime="83786">
    <iact:property name="dataType"/>
    <iact:actionData xml:id="d24">
      <inkml:trace xmlns:inkml="http://www.w3.org/2003/InkML" xml:id="stk24" contextRef="#ctx0" brushRef="#br0">6643 12338 0,'0'-22'59,"22"22"-44,1 0 25,-1-22-29,66 0 1,-43 22-3,21-44 3,-22 22-8,1 22 9,-1-23-7,45 1 7,-23 0 3,-44 22-8,45 0 3,-23 0-6,22 0 6,-21 0-2,-45-22 2,22 22 19,0 0-3,0-22-22,67 22 5,-67 0-1,44 0 2,-22 0-6,-21-22 8,21 22-7,0 0 7,23-23-10,110 23 11,-89 0-7,134 23 4,-178-23-5,89 22 5,-111 0-4</inkml:trace>
    </iact:actionData>
  </iact:action>
  <iact:action type="add" startTime="84911">
    <iact:property name="dataType"/>
    <iact:actionData xml:id="d25">
      <inkml:trace xmlns:inkml="http://www.w3.org/2003/InkML" xml:id="stk25" contextRef="#ctx0" brushRef="#br0">6710 13380 0,'44'0'64,"0"-23"-56,23 23 4,21-44-8,23 22 8,0 0-4,22 22 4,-89 0-4,89 0 4,-67 0 4,1 22-8,66-22 4,-45 22-8,67 0 8,-88-22-4,-23 0 3,-44 22-6,22-22 7,0 0 20,0 0-16,0 0-8,1 0-5,-1 0 10,0-22 23,22 22-16,23-22 0,-45 0-17,44 22 10,-44 0-5,1 0 68</inkml:trace>
    </iact:actionData>
  </iact:action>
  <iact:action type="add" startTime="87685">
    <iact:property name="dataType"/>
    <iact:actionData xml:id="d26">
      <inkml:trace xmlns:inkml="http://www.w3.org/2003/InkML" xml:id="stk26" contextRef="#ctx0" brushRef="#br0">13929 14487 0,'22'0'88,"0"0"-86,0 0 6,45-44 4,-45 44 4,0-22-6,22 22 0,-21 0-5,-1-22 6,22 22-3,22 0 6,-21-23-12,65 23 12,-87 0-8,65 0 6,-66 0 0,23 0-3,21 0 6,-22 0 7</inkml:trace>
    </iact:actionData>
  </iact:action>
  <iact:action type="add" startTime="88945">
    <iact:property name="dataType"/>
    <iact:actionData xml:id="d27">
      <inkml:trace xmlns:inkml="http://www.w3.org/2003/InkML" xml:id="stk27" contextRef="#ctx0" brushRef="#br0">12069 15417 0,'44'-22'101,"45"-22"-92,-45 22 1,45-22 0,-67 44-5,44-45 7,-44 45-4,23-22 4,-23 22-8,22 0 7,0 0-3,1 0 4,-23 0-8,44-22 10,-44 0-7,23 22 5,-23 0 1,0 0-9,0 0 15</inkml:trace>
    </iact:actionData>
  </iact:action>
  <iact:action type="add" startTime="110750">
    <iact:property name="dataType"/>
    <iact:actionData xml:id="d28">
      <inkml:trace xmlns:inkml="http://www.w3.org/2003/InkML" xml:id="stk28" contextRef="#ctx0" brushRef="#br0">12135 5294 0,'-44'-22'198,"22"-22"-195,-22 22 8,21 0 6,1-1-7,0 1-8,0 0 6,22 0 0,-22 0 1,22 0-6,-22 0 9,22-23-2,-45-21 0,45 44-5,-44-45 7,22 23-3,0 0 2,22 21-8,-22-21 13,22 22 2,0 0-11,0 0 4,-23 0 5,23-1 8,0 1-2,0 0-12,0 0-5,0-22 7,0-45 7,0 67-14,-22-45 8,22 45-7,0-22 8,0 22-11,0 0 8,0 0-3,0-1 4,0 1-8,22 0 28,1 0-11,-1 22-17,-22-22 8,44 22-3,-44-22 2,22 22-8,0 0 9,1-23-2,43 1 0,-44 22-6,67-22 8,-67 0-3,44 22 2,-44-22-5,1 22 4,-1-22-2,0 22 9,22 0-5,-22 0-4,23-45 3,-1 23-6,22 22 10,-21-22-10,-1 0 6,-22 22-2,22 0 4,-22-22-10,23 22 9,-23 0-3,0-22 1,22 22-6,1 0 17,-1 0-10,-22-23-7,44 23 8,-43 0-4,154 0 4,-155 0-7,221 0 7,-176 23-4,110-1 3,-44 0-7,44 22 9,-66-44-6,110 22 5,-110 1-3,66-1 2,-44 0-6,88 0 6,-176-22-3,176 0 4,-176 22-8,65-22 8,-43 0-3,-45 0 2,0 0 5,0 0-8,0 0 9,0 0-6,1 0-3,21 0 5,-22 0-10,44-22 9,-43 22-4,43 0 4,-22 0-8,45-22 12,-23 22-12,1 0 8,-1 0-4,23 0 4,-23 0-8,23 0 8,-67 0-4,89 0 4,-89 0-8,155 0 8,-155 0-4,133-22 4,-88 22-8,43 0 8,-65 0-4,21 0 4,-44 0-8,0 0 124,0 0-116,23 44 8,-23 0-4,0-22-8,22 23 5,-44 21-10,67 45 9,-23-22-4,45 132 4,-45-110-8,44 66 8,-88-155-4,89 155 4,-89-154-8,22 43 8,-22-44-4,0 0 8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09T23:35:08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366">
    <iact:property name="dataType"/>
    <iact:actionData xml:id="d0">
      <inkml:trace xmlns:inkml="http://www.w3.org/2003/InkML" xml:id="stk0" contextRef="#ctx0" brushRef="#br0">5115 5449 0,'23'0'180,"-1"0"-173,0 0-1,66 0 3,-21 0 0,66 0 1,0 0-6,88 23 8,-66-1-5,111 0 6,-222 0-8,377 22 6,-377-44-4,288 45 5,-287-45-8,110 22 8,-89-22-4,0 22 4,-43-22-4,-1 0 8,0 0 45,0 0-50,0 0 13,0 0-12,0 0 80,1 0-80,-1 0 8,0 0-16</inkml:trace>
    </iact:actionData>
  </iact:action>
  <iact:action type="add" startTime="36098">
    <iact:property name="dataType"/>
    <iact:actionData xml:id="d1">
      <inkml:trace xmlns:inkml="http://www.w3.org/2003/InkML" xml:id="stk1" contextRef="#ctx0" brushRef="#br0">6510 7022 0,'0'-22'92,"23"22"-82,-1-22-3,44 22 6,-44 0-8,67-22 5,-45 22-2,23-22 4,-23 22-8,22-23 8,-21 23-4,65 0 4,-21 0 4,-45 0 4,1 0-16,-23 0 17,0 0 89,-22-22-100,22 22 50</inkml:trace>
    </iact:actionData>
  </iact:action>
  <iact:action type="add" startTime="37192">
    <iact:property name="dataType"/>
    <iact:actionData xml:id="d2">
      <inkml:trace xmlns:inkml="http://www.w3.org/2003/InkML" xml:id="stk2" contextRef="#ctx0" brushRef="#br0">7950 7022 0,'-22'0'8,"44"0"47,0 0-50,44 0 6,-43 0-8,65 0 10,-44 0-5,23 0 4,-1 0-8,112 67 8,-156-67-4,243 44 4,-176-44-4,221 89 4,-111-45-7,178-22 6,-200 22-3,22-22 4,-110 1-8,-45-23 7</inkml:trace>
    </iact:actionData>
  </iact:action>
  <iact:action type="add" startTime="37972">
    <iact:property name="dataType"/>
    <iact:actionData xml:id="d3">
      <inkml:trace xmlns:inkml="http://www.w3.org/2003/InkML" xml:id="stk3" contextRef="#ctx0" brushRef="#br0">10984 6779 0,'22'0'65,"0"0"-62,22 0 8,-22 0-2,45 0 2,-1 0-7,23 0 8,-23 0-5,23 0 7,-23 0-10,1 0 8,-45 0-5,66 0 5,-65 0-8,65 0 8,-66 0-4,89 0 3,-44 0-6,43 0 7,-43 0-4,21 0 5,-43 0-10,21 0 9,-44 0-4,22 0 4,-21 0-8,21 0 8,-22 0 8,0 0-12,0 0 4,0 0-8,23 0 16</inkml:trace>
    </iact:actionData>
  </iact:action>
  <iact:action type="add" startTime="39587">
    <iact:property name="dataType"/>
    <iact:actionData xml:id="d4">
      <inkml:trace xmlns:inkml="http://www.w3.org/2003/InkML" xml:id="stk4" contextRef="#ctx0" brushRef="#br0">2591 8218 0,'88'0'125,"112"22"-112,-90 1-7,134 43 4,-45-22-4,67 23 7,-199-45-8,353 67 6,-353-67-4,243 0 6,-155 0-10,88-22 9,-110 22-4,44-22 4,-88 0-8,22 22 8,-89-22-4,22 0 4,-22 0 0,0 0 116,-22-22-124,0 0 4,45-22 4,-23 22-8,22-45 8,-44 23-5,44-45 6,-21 45-9,-1-45 8,-22 45-5,0-22 5,22 66-8,-22-111 12,0 67 0,0 21-8,22-43 4,-22 44 4,0-23-7,0 23 2,0 0-7,0 0 8,0 0 0,0 0 0,0 0 10,0-1-8,0 1 7,0 0-10,0 0-7,0 0 8,0 0-4,0-23 4,0-21 8,-22 22-4,22 21-8,-22 1 5,0 22 38,-1 0-43,1 0 5,-66 0 3,66 0-9,-89-22 5,22 22-8,-66 0 8,67 0-4,-67-22 4,22 22-4,-67-22 4,90 22-8,-90-22 9,156 22-6,-133-22 6,155 22-10,-111 0 10,67 0-6,-67 0 5,66 0-8,-43 0 8,43 0-4,-66 0 4,45 0-8,-67 0 9,132 0-6,-109 0 5,109 0-8,-132 0 8,133 0-4,-66 0 4,43 0-8,-21 0 13,0 0-14,21 0 10,1 0-6,0 22 5,22-22 113,22 22-52,-23 22-65,1 23 6,22-23-11,-22 44 11,0-65-8,0 132 4,0-45 15,22-65-14,0-23-2,0 0 3,0 0 4,0 0 9,0 23-14,0-23 1,0 0-3,0 0 7,0 0-9,0 0 46,0 23-38,0-1 0,0-22-7,0 0 4,0 0 0,22-22 192</inkml:trace>
    </iact:actionData>
  </iact:action>
  <iact:action type="add" startTime="48138">
    <iact:property name="dataType"/>
    <iact:actionData xml:id="d5">
      <inkml:trace xmlns:inkml="http://www.w3.org/2003/InkML" xml:id="stk5" contextRef="#ctx0" brushRef="#br0">3167 8285 0,'44'0'102,"-22"0"-93,44-22-2,1 22 5,66 0-5,0 0-3,110 0 9,-110 0-6,133 0 4,-111 22-6,111 0 6,-222-22-3,244 22 5,-222-22-10,156 0 10,-67 0-6,88 22 7,-132-22-11,110 0 12,-132 0-10,66 22 6,-66-22-1,21 0 1,-65 0-8,87 0 9,-43 0 10,-45 0-8,1 0-6,21 0 6,-22 0-12,45 0 12,-23 0-8,23 0 7,-23 0-9,23 0 7,-45 0-3,133 0 5,-154 0-10,109 0 9,-21 0-3,22 0 2,0 0-1,44 0 1,-88 0-8,88 0 10,-89 0-5,45 0 4,-111 0-8,133 0 7,-132 0-2,109 0 3,-109 0-7,43-22 6,-22 22-3,45-22 4,-67 22-9,44 0 10,-21 0-6,21 0 6,-44 0-10,45-22 9,-45 22-4,89-22 5,-89 22-9,66 0 9,-43 0-6,43-22 4,-21 22-3,43 0 5,1 0-10,22-23 10,22 23-5,44 0 4,-132 0-8,176 0 8,-198 0-3,198 0 2,-221 0-7,111 0 9,-89 0-7,23 0 7,-23 0-10,23 0 9,-45 0 8,0 0 109</inkml:trace>
    </iact:actionData>
  </iact:action>
  <iact:action type="add" startTime="49946">
    <iact:property name="dataType"/>
    <iact:actionData xml:id="d6">
      <inkml:trace xmlns:inkml="http://www.w3.org/2003/InkML" xml:id="stk6" contextRef="#ctx0" brushRef="#br0">12357 8484 0,'-22'0'113,"-45"22"-100,45-22-4,-22 45 2,22-45 36,-1 0-42,1 0 26,0 0 55,-66 0-72,65-23-8,-43-21 4,22 0-7,-89-23 10,44 45-5,-44-44 4,23 21-7,-23-21 7,44 44-6,-44-45 7,23 23 3,87 22-8,-43 0 4,44 22-8,0-44 8,-23 44-4,23 0 4,22-23-8,-22 1 8,0 22-4,22-22 4,0 0 8,-22 22-16,22-44 9,0 21 7,0-21-17,0 22 9,0 0-4,0-22 5,0 21-11</inkml:trace>
    </iact:actionData>
  </iact:action>
  <iact:action type="add" startTime="50593">
    <iact:property name="dataType"/>
    <iact:actionData xml:id="d7">
      <inkml:trace xmlns:inkml="http://www.w3.org/2003/InkML" xml:id="stk7" contextRef="#ctx0" brushRef="#br0">10740 7576 0,'0'0'1,"44"-89"17,-21 45-16,21 0 10,-22 44-4,0-22-4,22-1 8,-21-21-4,21 22 4,0-22-8,23 22 8,-23-23-4,44 23 4,-43 0-3,21 0 2,-44 22-7,67-22 8,-67 22-4,22 0 4,-22 0-8,1 0 8,21 0-4,22 0 5,-21 0-10,110 44 9,-45 0-4,134 23 4,-200-45-8,333 111 9,-311-133-5,266 133 3,-287-111-7,21 44 8,-44-66-4,22 45 5,-44-1 2,0-22 17,0 0-12,23 0-16,-23 0 4,0 23 4,0-1-8,22 45 8,-22-23-4,0 1 4,0-1-8,0-22 8,0-22-4,-22 23 4,22-23-8,-23 44 8,1-66-3,0 45 2,-22-23-7,44 0 9,-22-22-5,0 44 3,-1-44 5</inkml:trace>
    </iact:actionData>
  </iact:action>
  <iact:action type="add" startTime="52622">
    <iact:property name="dataType"/>
    <iact:actionData xml:id="d8">
      <inkml:trace xmlns:inkml="http://www.w3.org/2003/InkML" xml:id="stk8" contextRef="#ctx0" brushRef="#br0">2923 8218 0,'22'0'93,"0"0"-80,0-22-2,1 22-1,21 0 1,0 0-5,111 0 5,-133-22-6,156 22 8,-156 0-10,177 0 13,-88 0 0,-45 0-8,45 0 4,-23 0-8,67 0 9,-66 0-6,22 0 6,-23 0 1,23 0-12,-22 0 17,-23 0-3,-44 0-8,67 0 4,-45 0-7,67 0 6,-45 0-3,89 0 4,-88 0-8,43 0 8,-87 0-4,65 0 4,-21 0 8,-45 0-15,66 0 6,-21 0-3,-1 0 5,1 0-10,-1 0 10,0 0-6,1 0 5,-1 0-8,1 0 9,21 0 6,-66 0-15,45 0 8,-23 0-4,23 0 5,-45 0-10,44 0 10,-22 0-6,-21 0 5,-1 0-8,22 0 8,-22 0-4,23 0 4,-1 0 8,-22 0-16,22 0 8,-22 0-4,1 0 4,-1 0-8,0 0 8,22 0-4,0 0 4,-21 0-8,21 0 8,-22 0-3,22 0 2,-22 0-7,23 0 8,-23 0-4,44 0 6,-44 0-12,45 0 10,-23 0-4,-22 0 4,0 0-8,1 0 20</inkml:trace>
    </iact:actionData>
  </iact:action>
  <iact:action type="add" startTime="56031">
    <iact:property name="dataType"/>
    <iact:actionData xml:id="d9">
      <inkml:trace xmlns:inkml="http://www.w3.org/2003/InkML" xml:id="stk9" contextRef="#ctx0" brushRef="#br0">11515 9636 0,'22'0'162,"23"0"-145,-23 0-11,22 0 6,22 0 4,-43 0-9,43-22 8,-44 22-2,45 0-9,-23 0-1,0 0 10,-22 0-6,1 0 7,-1 0-10,0 0 7,0 0 25,0 0-23,0 0-6,0 0-3,1 0 8,21 0 11,-22 0-20,22 0 7,1 0 11,-23 0-6,0 0 1,0 0-12,-22-22 116,0 0-112,22-1-1,0-21 3,0 22-3,23-67 5,-1 23-6,0-23 4,-22 23-1,45-45 3,-45 89-7,22-89 6,-44 89-2,22-44 1,1 43-3,-23-21 6,22 22-9,-22 0 7,22 0 21,-44 0 113,0 22-137,-23-23 8,1 23-8,-22-22 4,21 22-8,-21-22 10,-1 22-8,-43-44 6,43 44-9,-88-45 10,67 45-5,-23-44 4,89 44-8,-89 0 8,89 0-4,-45-22 3,23 22-6,-22 0 6,21 0-2,-21 0 3,44 0-9,-22 0 14,21-22-1,1 22 5,0 22 135,0 0-133,22 22-20,-22 45 11,22-45-7,0 89 5,0-111-7,0 200 9,0-178-9,0 89 6,0-44-2,-22 44 4,22-89-3,0 22-2,0-43 9</inkml:trace>
    </iact:actionData>
  </iact:action>
  <iact:action type="add" startTime="60432">
    <iact:property name="dataType"/>
    <iact:actionData xml:id="d10">
      <inkml:trace xmlns:inkml="http://www.w3.org/2003/InkML" xml:id="stk10" contextRef="#ctx0" brushRef="#br0">6754 9503 0,'22'0'103,"23"-22"-89,21 0-7,0 22 4,1-22-7,21-1 8,-21 23-4,-1 0 3,-44-22-7,45 22 9</inkml:trace>
    </iact:actionData>
  </iact:action>
  <iact:action type="add" startTime="61383">
    <iact:property name="dataType"/>
    <iact:actionData xml:id="d11">
      <inkml:trace xmlns:inkml="http://www.w3.org/2003/InkML" xml:id="stk11" contextRef="#ctx0" brushRef="#br0">9323 9481 0,'22'0'116,"0"0"-103,0 0 10,0 0 24,1 0 34,-1-22-69</inkml:trace>
    </iact:actionData>
  </iact:action>
  <iact:action type="add" startTime="63021">
    <iact:property name="dataType"/>
    <iact:actionData xml:id="d12">
      <inkml:trace xmlns:inkml="http://www.w3.org/2003/InkML" xml:id="stk12" contextRef="#ctx0" brushRef="#br0">3499 9127 0,'66'0'38,"67"-23"-24,-89 23-7,200 0 5,-178 0-6,200 0 3,-222 0 2,111 0 0,-88 0-4,-1 0 2,-21 0-3</inkml:trace>
    </iact:actionData>
  </iact:action>
  <iact:action type="add" startTime="69160">
    <iact:property name="dataType"/>
    <iact:actionData xml:id="d13">
      <inkml:trace xmlns:inkml="http://www.w3.org/2003/InkML" xml:id="stk13" contextRef="#ctx0" brushRef="#br0">12401 7155 0,'0'44'165,"0"45"-154,22-23-4,-22 23 5,0-23-7,0 23 6,0-45-2,0 23 2,0-45-7,0 67 12,0-45-12,0 0 8,0-22-4,0 1 5,0 21-10,0-22 11,0 0-9,0 22 8,0 1-9,0-23 8,0 0-5,0 44 6,0-43-9,0 21 8,0-22-4,0 22 4,0-21-7,0 21 6,0 22-3,0-21 4,0-1-8,0 22 9,0-21-3,-22 43-1,22-66-5,0 67 12,0-45-12,0 23 8,0-45-4,0 44 4,0-21-9,0-1 10,0 0-5,0 1 3,0-1-6,0 0 7,0 45 9,0-1-6,0-65-7,0 43 3,0-22-6,0 45 7,0-23-4,0 1 4,0-23-8,0 45 8,0-45-4,0 45 4,0 66 10,0-133-19,0 66 9,0-21-5,22-1 5,-22-21-8,0 21 9,0-22-6,0 1 5,22-23-8,-22 44 7,0-44-3,0 89 6,0-66-11,0 65 9,0-43-4,22 21 3,-22-43-6,0 21 7,23-44-4,-23 45 4,0-23-8,0 22 8,0 1 8,0-1 0,0-43-15,0 43 6,0 0-4,0 1 6,22 44-9,0-23 8,-22-21-4,22 43 3,-22-65-6,0 43 6,0 1 9,0-45-3,0 1-10,0-1 6,22 0-10,-22 0 9,0-21-4,0-1 4,0 0-8,0 0 9,0 22-2,0-21 5,22 21-4,-22-22 0,0 22 12,0-22-8,0 1-7,0-1 2,0 0-6,0 0 6,0 0 1,0 0 9,0 0 18</inkml:trace>
    </iact:actionData>
  </iact:action>
  <iact:action type="add" startTime="82238">
    <iact:property name="dataType"/>
    <iact:actionData xml:id="d14">
      <inkml:trace xmlns:inkml="http://www.w3.org/2003/InkML" xml:id="stk14" contextRef="#ctx0" brushRef="#br0">332 7775 0,'44'0'82,"45"0"-74,88 0 0,-44 22-1,22 1 6,-111-1-8,133-22 10,-132 0-10,21 0 6,-66 22-1,22-22-1</inkml:trace>
    </iact:actionData>
  </iact:action>
  <iact:action type="add" startTime="82933">
    <iact:property name="dataType"/>
    <iact:actionData xml:id="d15">
      <inkml:trace xmlns:inkml="http://www.w3.org/2003/InkML" xml:id="stk15" contextRef="#ctx0" brushRef="#br0">952 7598 0,'44'0'130,"-21"0"-123,21 0 5,0 22-8,0 0 8,1-22 8,-23 0-16,0 45 8,0-45-4,22 0 4,-21 0 5,-23 22 111,0 0 202,22 0-320,-22 0 3,0 0 0,0 1-8,0-1 4,0 0 12,0 0 107,0 0 87,-22 0-194,22 1-15,-23-23 4,23 22 28,-22-22-20,22 22 8,-22-22 40,22 22-62,-44 0 7,44 22-1,-22-21 5,0-23-13</inkml:trace>
    </iact:actionData>
  </iact:action>
  <iact:action type="add" startTime="92351">
    <iact:property name="dataType"/>
    <iact:actionData xml:id="d16">
      <inkml:trace xmlns:inkml="http://www.w3.org/2003/InkML" xml:id="stk16" contextRef="#ctx0" brushRef="#br0">12025 6801 0,'-23'0'97,"-21"0"-92,0 0-1,-111 0 7,133 0-2,-111 22 4,88-22-3,-43 0-1,44 0-4,21 0 5,1 0-4,-22 0 7,22 0-9,0 0 8,-45 0 8,23 0-4,0 0-8,-1 0 4,23 0 28,22-22 228,-22-45-252,22 45-8,0-22 5,-22-1-6,22 1 5,0 0 3,0 22-7,0 0 9,0-1-6,0 1 21,0 0 8,0 0-28,0 0-4,0 0 9,22 22-8,-22-23 1,22 23-6,0 0 8,1-22-4,-1-22 4,22 44-4,-22-44 4,0 44-7,45-45 6,-45 45-3,22-22 4,-22 22-8,45-44 10,-23 44 4,-22-22-14,22 0 10,-21 22-7,-1 0 4,0 0 5,-22-22-8,22 22 4,0 0 4,0 0-4,0 0 1,45-23-2,-45 23-3,22 0 4,-21 0-4,65 0 4,-21 0-8,88 0 9,-111 0-6,177 23 5,-176-23-8,132 44 8,-133-44-4,67 0 4,-67 0-8,22 22 9,-43 22 134,-1 1-142,0-23 9,-22 0-8,22 44 5,-22-44-7,22 45 11,-22-45-10,22 45 8,-22-45-9,0 44 8,0-22-5,0 1 6,0-23-9,0 0 8,0 0-3,0 0 121,-22-22-105,22 23-17,-44-23 4,22 0-8,-23 0 8,23 0-5,-22 0 5,0 0-8,-23 0 8,23 0-4,-111 0 4,111 0-8,-156 0 8,156 0-4,-89 0 4,67 0-8,-1 0 12,45 0-12,0 0 8</inkml:trace>
    </iact:actionData>
  </iact:action>
  <iact:action type="add" startTime="98811">
    <iact:property name="dataType"/>
    <iact:actionData xml:id="d17">
      <inkml:trace xmlns:inkml="http://www.w3.org/2003/InkML" xml:id="stk17" contextRef="#ctx0" brushRef="#br0">14748 8218 0,'22'0'224,"1"0"-204,-1 0-9,0 0 1,0 0 5,22 0 6,-22 0-2,1 0-18,-1 0 10,22 0-6,0 0 5,-22 0 8,23 0-4,-23 0 4,22 0-8,-22 0 0,23 0 1,-23 0 2,22 0 6,-22 0-6,23 0-7,-23 0 4,0 0 0,0 0-8,22 0 16,-22 0-8,1 0 16,-1 0-12,0 0-12,44 0 8,-44 0-4,23 0 5,-23 0-1,0 0 11,0 0-7,22 0 4,-21 0-4,-1 0 32,-22-22-28,22 22-8,0 0 0,0 0 36,0 0 48,0-22-75,1 22 2,-1 0-6,22-22-6,-22 22-3,0 0 4,23 0-8,-23 0 8,0 0 20</inkml:trace>
    </iact:actionData>
  </iact:action>
  <iact:action type="add" startTime="105654">
    <iact:property name="dataType"/>
    <iact:actionData xml:id="d18">
      <inkml:trace xmlns:inkml="http://www.w3.org/2003/InkML" xml:id="stk18" contextRef="#ctx0" brushRef="#br0">23119 9747 0,'22'0'83,"0"0"-72,23 0 0,-23 0-3,44-22 4,-44 22-8,23-23 7,-23 23-2,22 0 2,-22 0 5,0 0-8,0 0 4,1 0 0,21 0 0,44 0 1,-43 0-10,66 23 14,-23-23-14,45 22 10,-89-22 6,-22 0-7,1 0 129</inkml:trace>
    </iact:actionData>
  </iact:action>
  <iact:action type="add" startTime="107935">
    <iact:property name="dataType"/>
    <iact:actionData xml:id="d19">
      <inkml:trace xmlns:inkml="http://www.w3.org/2003/InkML" xml:id="stk19" contextRef="#ctx0" brushRef="#br0">23030 7111 0,'45'0'150,"-23"0"-143,0 0 5,0 0-7,22 0 5,23 0-2,-1 0 4,23 0 5,-67 0-11,0 0 6,0 0-6,23 0 5,-23 0-3,44 0 4,-44 0-8,23 0 12,21 0-12,-22 0 8,1 0 9,-23 0-15,0 0 3,0 0-2,0 0 10,0 0-4,1 0 10</inkml:trace>
    </iact:actionData>
  </iact:action>
  <iact:action type="add" startTime="109746">
    <iact:property name="dataType"/>
    <iact:actionData xml:id="d20">
      <inkml:trace xmlns:inkml="http://www.w3.org/2003/InkML" xml:id="stk20" contextRef="#ctx0" brushRef="#br0">14040 7731 0,'66'0'145,"23"-22"-137,-45 22 2,45-22-5,43 22 1,-109 0-3,-1 0 10,22-22 42,-22 22-31,22 0 13,-21-23-26,-1 23-3,0 0 64,-22-22-60,22 22-8,0 0 16</inkml:trace>
    </iact:actionData>
  </iact:action>
  <iact:action type="add" startTime="110567">
    <iact:property name="dataType"/>
    <iact:actionData xml:id="d21">
      <inkml:trace xmlns:inkml="http://www.w3.org/2003/InkML" xml:id="stk21" contextRef="#ctx0" brushRef="#br0">14416 7399 0,'22'0'107,"23"0"-103,-23 0 4,44 0 4,-44 0-8,23 0 8,-23 0-4,44 22 4,-44-22 4,-22 22 125,0 0-128,22 0-2,-22 0-3,0 1 8,0-1-14,0 44 10,23-21-6,-23 65 7,0-43-3,0 132 20,0-155-14</inkml:trace>
    </iact:actionData>
  </iact:action>
  <iact:action type="add" startTime="116551">
    <iact:property name="dataType"/>
    <iact:actionData xml:id="d22">
      <inkml:trace xmlns:inkml="http://www.w3.org/2003/InkML" xml:id="stk22" contextRef="#ctx0" brushRef="#br0">17339 8240 0,'22'0'157,"67"0"-149,88 0 5,-88 0-8,88 23 7,-89-1-6,200 22 5,-243-44-3,154 44 4,-66-21-8,88-23 8,-110 0-4,44 0 4,-66 0-9,-1 0 10,-44 0-5,1 0 4,-23 0-8,22 0 8,-22 0 0,0 0-4,1 0-2,21 0 9,-22 0-12,89 0 10,-67 0-10,89 0 9,-89 0-4,45 0 4,-23 0-8,23 0 9,-67 0-6,89 0 5,-89 0-5,66 0 6,-21-23-9,-1 23 8,-21 0-4,21-22 4,-22 22-9,1 0 10,-1 0-5,0-22 4,-22 22-8,45-22 8,-45 22 9,0 0-18,22 0 8,-22-22-2,23 22 3,-1 0-9,-22 0 10,0 0-6,0-22 6,23 22 7,-23 0-4,0 0-2,0 0-3,0 0 20,0 0-14,1-23 74,-1 23-87,0 0 17,0 0 2</inkml:trace>
    </iact:actionData>
  </iact:action>
  <iact:action type="add" startTime="120496">
    <iact:property name="dataType"/>
    <iact:actionData xml:id="d23">
      <inkml:trace xmlns:inkml="http://www.w3.org/2003/InkML" xml:id="stk23" contextRef="#ctx0" brushRef="#br0">9411 9437 0,'23'0'360,"87"0"-347,23 0-8,44 0 9,-44 0-8,44 0 3,-132 0-1,154 0 4,-133 0 5</inkml:trace>
    </iact:actionData>
  </iact:action>
  <iact:action type="add" startTime="136126">
    <iact:property name="dataType"/>
    <iact:actionData xml:id="d24">
      <inkml:trace xmlns:inkml="http://www.w3.org/2003/InkML" xml:id="stk24" contextRef="#ctx0" brushRef="#br0">13973 9614 0,'22'0'211,"1"0"-208,21 0 4,-22 0 1,89 0 5,-45 0-8,23 0 6,-45 0 0,22 0-2,-43 0-2,21 0 5,-22 0-7,0 0 42,0 0-27,0-22-15,1 22 15,-1 0 43,0 0-31,0 0-12,0 0-8,0 0 0,0 0-8,89 0 9,-89 0-5,111 0 3,-89 0 0</inkml:trace>
    </iact:actionData>
  </iact:action>
  <iact:action type="add" startTime="137676">
    <iact:property name="dataType"/>
    <iact:actionData xml:id="d25">
      <inkml:trace xmlns:inkml="http://www.w3.org/2003/InkML" xml:id="stk25" contextRef="#ctx0" brushRef="#br0">14881 9304 0,'0'22'244,"22"-22"-237,0 22 2,-22 0 26,23-22-21,-1 22 1,-22 0 28,22-22-34,0 0 20,0 23-18,0-23 13,0 0-1,-22 22-15,0 22 124,0 0-129,-44 23 8,44-45-5,-44 44 6,22-66-6,-23 45 4,45-23 0,-22-22 55,22 22-60,0 0 7,-22-22-8,22 22 8,-22-22-4,0 0 25,22 45-30,-22-45 17,22 22-9,22-22 66</inkml:trace>
    </iact:actionData>
  </iact:action>
  <iact:action type="add" startTime="138905">
    <iact:property name="dataType"/>
    <iact:actionData xml:id="d26">
      <inkml:trace xmlns:inkml="http://www.w3.org/2003/InkML" xml:id="stk26" contextRef="#ctx0" brushRef="#br0">14970 9127 0,'66'0'104,"200"0"-92,-89 0-8,200 22 7,-112 0-4,222-22 4,-154 22-7,242-22 8,-420 0-4,643 0 5,-688 0-8,510 0 5,-531 0-2,221 22 7,-199 0-14,110 0 15,-132-22-12,66 0 8,-89 0-4,67 0 5,-44 0-10,66 0 10,-133 0-6,199 0 5,-154 0-8,110 23 8,-44-1-4,88-22 4,-132 22-7,132 0 6,-132-22-2,110 0 2,-110 0-6,110 0 8,-155 0-6,178 0 4,-178 0-7,133 0 8,-88 0-4,66-22 4,-67 0-7,67 0 11,-88-1-13,66 1 10,-111 0-6,44 22 6,-44 0-10,23 0 9,-1 0 9,-22 0-9,0-22-8,23 22 15,-23 0-15,22 0 8,-22 0-4,45 0 4,-23 0-8,44-22 8,-43 22-4,43 0 5,-66 0 4</inkml:trace>
    </iact:actionData>
  </iact:action>
  <iact:action type="add" startTime="148494">
    <iact:property name="dataType"/>
    <iact:actionData xml:id="d27">
      <inkml:trace xmlns:inkml="http://www.w3.org/2003/InkML" xml:id="stk27" contextRef="#ctx0" brushRef="#br0">15590 9858 0,'0'22'200,"0"0"-179,22 0-6,-22 0 6,0 0-18,0 0 9,0 1 8,0 21-4,0-22 4,0 0-16,22 22 8,-22-21-4,0 43 5,0-22-6,22 23 5,-22-23 4,0-22 16,0 0-8,0 1 24,0-1-20,0 0 4,0 0 0,0 0-16,0 0-8,0 1 16,22-23 122</inkml:trace>
    </iact:actionData>
  </iact:action>
  <iact:action type="add" startTime="149878">
    <iact:property name="dataType"/>
    <iact:actionData xml:id="d28">
      <inkml:trace xmlns:inkml="http://www.w3.org/2003/InkML" xml:id="stk28" contextRef="#ctx0" brushRef="#br0">15191 11342 0,'45'-45'20,"-23"45"-15,22-22 18,-22 22-18,0-22-2,0 22 43,1 0-34,-1-22 12,0 22-1,0 0-3,0 0-16,45 0 8,-23 0-4,44 0 3,-43 22-7,-23 0 8,0-22-4,22 22 6,-22-22 8,-22 22 7,23 1 6,-23-1-27,22 0 4,-22 0 13,0 0-5,0 0-4,-22 23-5,-1-23-3,-65 44 5,-1 1 3,67-67-8,-22 44 3,44-22-6,-22-22 7,22 22 11,0 1 9,-22-23-20,22 22 56,0 0-52,88-22 52,-66 0-64,89 0 9,-45 0-5,45 0 3,-44 22-7,65 0 9,-87-22-6,-23 22 5,-22 0 105</inkml:trace>
    </iact:actionData>
  </iact:action>
  <iact:action type="add" startTime="153542">
    <iact:property name="dataType"/>
    <iact:actionData xml:id="d29">
      <inkml:trace xmlns:inkml="http://www.w3.org/2003/InkML" xml:id="stk29" contextRef="#ctx0" brushRef="#br0">24204 11984 0,'-44'22'10,"0"22"6,21-21-12,-109 43 19,43-22-18,67-44-2,-22 23 8,21-23 26,1 22-26,0-22 3,-22 0 0,22 0-10,-45 0 8,1 0 2,44-22-4,-45-1 3,23 1-5,-67-44 3,45 44-6,-67-45 7,66 45-5,1-44 5,22 66-8,-1-45 9,23 23 6,22 0-13,0-22 5,-22 44-2,22-22 2,0-1-8,0-21 10,0 0 8,0-1-11,0 23-2,0-22 8,0 0-8,22-23 4,0 45-8,23-22 9,21-1-6,1-43 5,-1 44-8,45-1 8,-89 23-4,111-22 4,-111 44-8,111-22 8,-111 22-4,111-22 4,-45 22-8,45 0 8,-66 0-4,43 0 4,-65 22-8,65 44 8,-87-22-3,176 111 3,-155-110-9,178 154 13,-178-155-12,89 67 8,-45-66-4,-43-1 4,-45-22 4,0 22 8,-45 1-12,45-23-4,-88 88 4,21-43 4,23-23-8,-45 1 4,45-23-8,-22 0 9,21-22-6,45 22 6,23-22 43,-1 0-53</inkml:trace>
    </iact:actionData>
  </iact:action>
  <iact:action type="add" startTime="155444">
    <iact:property name="dataType"/>
    <iact:actionData xml:id="d30">
      <inkml:trace xmlns:inkml="http://www.w3.org/2003/InkML" xml:id="stk30" contextRef="#ctx0" brushRef="#br0">23252 10256 0,'-44'0'7,"-1"22"-2,-21 1 6,22-1-3,-45 0 4,45 0-7,-89-22 7,111 0-5,-111 22 6,66-22-7,-21 22 3,66-22-1,-23 0 5,23 0-6,-22 22 5,0-22 3,44 23-6,-45-23 3,68 0 60</inkml:trace>
    </iact:actionData>
  </iact:action>
  <iact:action type="add" startTime="155972">
    <iact:property name="dataType"/>
    <iact:actionData xml:id="d31">
      <inkml:trace xmlns:inkml="http://www.w3.org/2003/InkML" xml:id="stk31" contextRef="#ctx0" brushRef="#br0">22632 10256 0,'-22'0'44,"0"0"-41,-23 45 9,1-23-4,-89 22 3,111-22-7,-177 89 8,177-89-4,-89 45 4,44-45-7,1 0 7,66 0 8,22-22 91,0 0-94,22 0-13,1 0 8,-23 0-4,67 22 5,-67-22-9,111 22 7,-111-22-4,66 0 6,1 22-10,-45-22 10</inkml:trace>
    </iact:actionData>
  </iact:action>
  <iact:action type="add" startTime="157970">
    <iact:property name="dataType"/>
    <iact:actionData xml:id="d32">
      <inkml:trace xmlns:inkml="http://www.w3.org/2003/InkML" xml:id="stk32" contextRef="#ctx0" brushRef="#br0">23673 11275 0,'0'22'150,"0"23"-142,0 21 4,0 1-8,0 21 8,0-44-2,0 23-1,0-45-3,0 0 4,0 0 10,0 1 18,0-1-16,0 0-10,0 0 37,0 0-41,0 0 7,0 0-7,0 1 52,0-1-47,0 22 0,0-22 10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09T23:35:08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06">
    <iact:property name="dataType"/>
    <iact:actionData xml:id="d0">
      <inkml:trace xmlns:inkml="http://www.w3.org/2003/InkML" xml:id="stk0" contextRef="#ctx0" brushRef="#br0">4850 5449 0,'22'0'118,"88"-44"-108,-87 22 0,132 0 1,-111 22-4,45-22 3,-67 22-5,66-22 6,-21 22-7,66-23 8,-67 1-4,23 22 4,-67 0-8,111-22 9,-89 22-6,67-22 6,-45 22-10,89-22 11,-22 22-8,155-22 8,-89 22-8,89-23 6,-155 23-7,-22 0 6,-89-22-3,22 22 5,0 0 2,-22-22 7,23 22-20,-1-22 11,-22 22-6,0 0 9,0 0 17,1 0-21,-1 0-9,22 0 5,45 0 4,-45-22-8,22 22 13,-21-22-2,-23 22 10,22 0-13,0 0-1,-22-22-3,1 22-4,43-23 8,-44 23 9,0 0-6,0 0 5,1 0-4,-1 0-8,0-22 4,0 22 0</inkml:trace>
    </iact:actionData>
  </iact:action>
  <iact:action type="add" startTime="5636">
    <iact:property name="dataType"/>
    <iact:actionData xml:id="d1">
      <inkml:trace xmlns:inkml="http://www.w3.org/2003/InkML" xml:id="stk1" contextRef="#ctx0" brushRef="#br0">4805 10478 0,'0'-22'89,"67"-1"-73,-45 1-11,89 0 6,-1 0 1,90 0-4,-67 0 0,132 22 4,-132 0-6,199-22 4,-155 22-2,156 0 4,-245 0-6,444 0 4,-444 0 1,311 0-2,-355 0-4,89 0 6,-67 0-2,1-23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09T23:35:08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789">
    <iact:property name="dataType"/>
    <iact:actionData xml:id="d0">
      <inkml:trace xmlns:inkml="http://www.w3.org/2003/InkML" xml:id="stk0" contextRef="#ctx0" brushRef="#br0">21635 5915 0,'0'66'167,"0"-22"-162,0 178 8,0-178-8,0 111 6,0-44-3,0 44 4,0-22-8,0 0 14,0-89-10,22 89-1,-22-89-1,0 67 6,0-89-8,0 111 9,0-111-6,0 111 5,0-88-8,0 87 8,0-87-4,0 21 5,0 1-10,0 66 9,0-89-3,0 67 2,0-67-7,0 133 8,0-155-4,0 133 4,0-44-8,23 88 8,-23-110-3,0 88 2,22-88-3,-22 110 4,0-110-8,0 88 8,0-133-4,22 200 4,-22-178-8,22 134 8,0-67-3,-22 133 2,22-156-7,-22 156 8,0-111-4,22 111 4,-22-111-8,23 133 8,-23-244-4,22 244 4,-22-266-8,22 222 8,-22-177-4,0 65 4,22-21-8,-22 22 8,0-66-4,22 21 4,-22-21-4,0 21 4,0-43-8,0 43 9,22-66-6,-22 133 5,0-132-8,0 65 8,0-66-3,0 0 2,0 1-7,0-1 8</inkml:trace>
    </iact:actionData>
  </iact:action>
  <iact:action type="add" startTime="16127">
    <iact:property name="dataType"/>
    <iact:actionData xml:id="d1">
      <inkml:trace xmlns:inkml="http://www.w3.org/2003/InkML" xml:id="stk1" contextRef="#ctx0" brushRef="#br0">3809 6911 0,'22'0'107,"44"0"-99,1-22 8,-45 22-8,22 0 4,1 0-8,-23 0 8,0 0-2,0 0 0,22 0-5,23 0 8,-45 0-8,89 0 8,-89 0-8,66 0 6,-43 0-3,-23 0 4,0 0-4,22 0 4,-22 0-9,0 0 21,1 0 13,-1 0 23,22 0-41,-22 0-15,133 0 9,-111 0 7,-21 0-17,-1 0 34,66 0-21,-21 0-13,21 0 9,-65 0-4</inkml:trace>
    </iact:actionData>
  </iact:action>
  <iact:action type="add" startTime="17199">
    <iact:property name="dataType"/>
    <iact:actionData xml:id="d2">
      <inkml:trace xmlns:inkml="http://www.w3.org/2003/InkML" xml:id="stk2" contextRef="#ctx0" brushRef="#br0">4850 6557 0,'22'0'132,"22"22"-114,-22-22-14,67 67 8,-67-45-2,67 44 0,-1-44-6,-21 23 8,-45-1-4,44-22 4,-44 0-8,0 0 9,1-22-6,-1 0 5,-22 23-8,22-23 8,22 0 0,-44 22-4,22-22 8,-44 22 245,-44 0-246,21 0-10,-43 22 7,66-44-6,-45 23 8,45-23-9,0 0 6,0 0 1,22 22 61</inkml:trace>
    </iact:actionData>
  </iact:action>
  <iact:action type="add" startTime="24213">
    <iact:property name="dataType"/>
    <iact:actionData xml:id="d3">
      <inkml:trace xmlns:inkml="http://www.w3.org/2003/InkML" xml:id="stk3" contextRef="#ctx0" brushRef="#br0">11759 7687 0,'-22'0'76,"22"44"-62,-23-44 41,23 22-50,0 22 6,-22-21-3,22-1 4,0 0 4</inkml:trace>
    </iact:actionData>
  </iact:action>
  <iact:action type="add" startTime="24972">
    <iact:property name="dataType"/>
    <iact:actionData xml:id="d4">
      <inkml:trace xmlns:inkml="http://www.w3.org/2003/InkML" xml:id="stk4" contextRef="#ctx0" brushRef="#br0">20683 7620 0</inkml:trace>
    </iact:actionData>
  </iact:action>
  <iact:action type="add" startTime="28457">
    <iact:property name="dataType"/>
    <iact:actionData xml:id="d5">
      <inkml:trace xmlns:inkml="http://www.w3.org/2003/InkML" xml:id="stk5" contextRef="#ctx0" brushRef="#br0">7839 3345 0,'0'22'151,"0"0"-137,-22-22-4,22 23 0,0-1-2,0 22 7,0-22-13,-22 45 9,22-23-1,-22 22 0,22-44-5,0 23 6,0-23-1,0 0 3,0 0-7,0 0 9,0 1-4,-22-23 17,22 22 33,0 0-48,0 0 2,0 0-3,0 0-7,0 0 77,0 1-69,-23-1 11,23 0-4,0 22-8,0-22 0</inkml:trace>
    </iact:actionData>
  </iact:action>
  <iact:action type="add" startTime="29623">
    <iact:property name="dataType"/>
    <iact:actionData xml:id="d6">
      <inkml:trace xmlns:inkml="http://www.w3.org/2003/InkML" xml:id="stk6" contextRef="#ctx0" brushRef="#br0">7596 3899 0,'0'22'319,"0"0"-219,0 22-81,0 1-1,0-23-3,0 0-7,22-22 8,-22 44-4,22-21 1,-22-1-6,0 0 9,0 0-5,0 0 10,22-22-5,0 0 156,0 0-160,0 0 13,1 0-20,-23-22 5,22 22-2,0 0 4,0-22-8,0 22 8,-22-22-5,22 22 8,-22-22-5,22 22-2,1-23 9,-1 23-10,0-44 5,0 44-6,22-44 3,-44 22 11,22 22-8</inkml:trace>
    </iact:actionData>
  </iact:action>
  <iact:action type="add" startTime="33484">
    <iact:property name="dataType"/>
    <iact:actionData xml:id="d7">
      <inkml:trace xmlns:inkml="http://www.w3.org/2003/InkML" xml:id="stk7" contextRef="#ctx0" brushRef="#br0">5691 6756 0,'22'-22'98,"0"22"-92,23-22 4,-1 22 2,-44-22-3,22 22-4,0 0 5,0-22-2,23 22 3,-23-22-7,22 22 8,-22 0-4,45-23 4,-45 23 4,0 0-4,0 0-4,0-22 9</inkml:trace>
    </iact:actionData>
  </iact:action>
  <iact:action type="add" startTime="34414">
    <iact:property name="dataType"/>
    <iact:actionData xml:id="d8">
      <inkml:trace xmlns:inkml="http://www.w3.org/2003/InkML" xml:id="stk8" contextRef="#ctx0" brushRef="#br0">7441 6601 0,'22'0'112,"-22"-22"-89,22 22 25,44 0-32,-21 0-8,87 0 4,-43 0-7,110 0 10,-154 0-11,176 22 8,-177-22-4,111 0 4,-132 0-8,-1 0 8,0 0-4,0 0 8,0 0 20,0 0-24,0 0 8,1 0 4,-1 0 4,0 0 17,0 0-31,22 0 3,-22-22-1,23 22-8,-1-22 4,-22 22-8,67-22 8,-45 22-4,45 0 5,-45 0-10,0-22 9,-22 22-4,0 0 137</inkml:trace>
    </iact:actionData>
  </iact:action>
  <iact:action type="add" startTime="36322">
    <iact:property name="dataType"/>
    <iact:actionData xml:id="d9">
      <inkml:trace xmlns:inkml="http://www.w3.org/2003/InkML" xml:id="stk9" contextRef="#ctx0" brushRef="#br0">10253 3744 0,'44'-22'72,"23"-1"-65,43-21 6,-65 0-7,65 22 4,-65 0-3,43-23 7,-66 45-12,23-22 16,-45 0-8,22 22-6,0 0 28,0 0-8,0 0-12,0 0 73,23 44 0,-23-22-80,22 111 10,-22-111-13,23 23 10,-45-23-4,22 0 4,0 0 13,-22 0-10,22 1-3,0-1-4,-22 22 4,22-44-8,-22 22 8</inkml:trace>
    </iact:actionData>
  </iact:action>
  <iact:action type="add" startTime="37348">
    <iact:property name="dataType"/>
    <iact:actionData xml:id="d10">
      <inkml:trace xmlns:inkml="http://www.w3.org/2003/InkML" xml:id="stk10" contextRef="#ctx0" brushRef="#br0">11117 4010 0,'44'44'174,"-22"-44"-158,-22 22 9,22-22-14,0 22 10,0-22-6,1 0 73,-1 0-61,22 0-12,-22-22-8,22 0 4,1-22-7,65-45 8,-87 23-5,65-1 5,-66 45-8,0-45 8,23 45 8,-45 0-4</inkml:trace>
    </iact:actionData>
  </iact:action>
  <iact:action type="add" startTime="44981">
    <iact:property name="dataType"/>
    <iact:actionData xml:id="d11">
      <inkml:trace xmlns:inkml="http://www.w3.org/2003/InkML" xml:id="stk11" contextRef="#ctx0" brushRef="#br0">10873 3965 0,'22'0'295,"0"0"-277,23 0-6,-23 0 13,0 0-2,0 0 17,0 0-32,0 22 18,0-22 1,1 0 174,-23 23-195</inkml:trace>
    </iact:actionData>
  </iact:action>
  <iact:action type="add" startTime="66616">
    <iact:property name="dataType"/>
    <iact:actionData xml:id="d12">
      <inkml:trace xmlns:inkml="http://www.w3.org/2003/InkML" xml:id="stk12" contextRef="#ctx0" brushRef="#br0">10674 13823 0,'0'22'6,"0"0"-2,-45 22 8,45-22-5,-22 45 5,0-45-8,22 22 8,-22 1-4,22-1 4,0-22-8,-22 44 8,22-21-4,0 43 6,0-65-8,0 132 6,22-133-8,-22 44 8,0-44-4,0 23 4,22-45-8,-22 22 8,22 0 25,0-22-26,-22 22-3,23 0 4,-1-22-8,-22 22 5,22-22 2,0 0 5</inkml:trace>
    </iact:actionData>
  </iact:action>
  <iact:action type="add" startTime="67403">
    <iact:property name="dataType"/>
    <iact:actionData xml:id="d13">
      <inkml:trace xmlns:inkml="http://www.w3.org/2003/InkML" xml:id="stk13" contextRef="#ctx0" brushRef="#br0">11094 14022 0,'23'0'107,"-23"22"-100,22 0 6,-22 0-10,22-22 9,0 0 12,-22 23-12,0 21-4,0 0 4,22-22-8,-22 23 8,0-23-4,0 0 5,0 0 2,0 0 18,0 23-10,-22-23-3,0-22-15,0 44 6,-23-22 9,23 0-16,0 0 8,0-22-2,22 23 0,66-23 102,-21-23-96,-23 1-12,22 0 8,-22 22-4,0 0 179</inkml:trace>
    </iact:actionData>
  </iact:action>
  <iact:action type="add" startTime="68668">
    <iact:property name="dataType"/>
    <iact:actionData xml:id="d14">
      <inkml:trace xmlns:inkml="http://www.w3.org/2003/InkML" xml:id="stk14" contextRef="#ctx0" brushRef="#br0">11670 14111 0,'0'0'3,"-44"22"2,44 0-2,-44 22 19,44-22-12,-23-22-8,23 45 10,0-23 26,0 0-6,0 0-17,0 0-8,0 0 18,0 1 57,23-23-59,-1 0-18,0 0 7,0 0-6,0 22 6,0-22 5,0 0 10,23 0-16,-1 0 1,-22-22-7,0 22 3,1-23 4,-1 23-7,-22-22 6,22 0-3,0 22 8,-22-22-4,22 22 8,-22-22-4,22 22 8,-22-22-13,0-1 34,0 1-31,-22-22 3,22 22-11,-22 0 4,-22 0 10,22 22-4,-23 0 4,1 0-4,22 0-8,-23-23 4,23 23 4,0 0-8,0 0 8,0 0-4,0 0 8,0 0 48,22 23-28,-23-23-32</inkml:trace>
    </iact:actionData>
  </iact:action>
  <iact:action type="add" startTime="69917">
    <iact:property name="dataType"/>
    <iact:actionData xml:id="d15">
      <inkml:trace xmlns:inkml="http://www.w3.org/2003/InkML" xml:id="stk15" contextRef="#ctx0" brushRef="#br0">11847 13845 0,'45'0'94,"-23"0"-69,0 22-7,0-22-15,-22 22 10,22 0-6,0 22 5,1 1 0,-23-23 0,22 0 0,0-22-8,-22 22 16,0 0-7,22 23-10,0-1 9,-22-22-4,22 89 4,0-89-4,-22 45 4,0-45-8,45 22 9,-45 0-6,22 1 5,-22-1-8,0 22 8,0-44-4,0 1 4,0-1-8,0 0 16,0 0 5,0 0-22,-22-22 5,22 45 4,-22-45-8,22 22 8,-23 0-4,23 0 4</inkml:trace>
    </iact:actionData>
  </iact:action>
  <iact:action type="add" startTime="72013">
    <iact:property name="dataType"/>
    <iact:actionData xml:id="d16">
      <inkml:trace xmlns:inkml="http://www.w3.org/2003/InkML" xml:id="stk16" contextRef="#ctx0" brushRef="#br0">10762 14908 0,'22'0'65,"23"-22"-59,21 0 4,-22 22-2,45-45 4,0 23-7,66 22 6,-67-22-3,89 22 3,-110 0-7,110 0 12,-155 0-12,111 0 8,-111 0-4,22 0 4,1 0 5,-23 0-10,0 0 5,0 0-6,22 0 4</inkml:trace>
    </iact:actionData>
  </iact:action>
  <iact:action type="add" startTime="74556">
    <iact:property name="dataType"/>
    <iact:actionData xml:id="d17">
      <inkml:trace xmlns:inkml="http://www.w3.org/2003/InkML" xml:id="stk17" contextRef="#ctx0" brushRef="#br0">13840 14465 0,'23'0'134,"176"0"-119,-133 0-13,134 0 9,-23 0-3,221 0 5,-154 0-9,287 0 7,-243 44-2,155 1 2,-199-23-6,44 44 5,-222-66-1,156 44 2,-200-21-7,88-23 9,-87 0-6,43 0 5,0 0-4,23 0 4,-45 0-8,23 0 8,-23 0-4,45 0 5,-67 0-10,22 0 9,0 0-2,23 0 1,-45 0-8,44-23 9,1 23-4,43-22 4,-43 22-7,44-22 7,-45 22-5,23 0 5,-23 0-8,23-22 13,-67 22-13,177-22 7,-155 22-3,200-22 6,-178 22-11,134-22 11,-90 22-9,112-23 7,-111 23-8,44 0 8,-67 0-4,1 0 4,-67 0-8,67-22 8,-45 22-4,-22 0 4,0 0 16,0 0-4,23 0-4,-23 0-16,44 0 8,-22 0 4,-44-22-4,23 22 1</inkml:trace>
    </iact:actionData>
  </iact:action>
  <iact:action type="add" startTime="79745">
    <iact:property name="dataType"/>
    <iact:actionData xml:id="d18">
      <inkml:trace xmlns:inkml="http://www.w3.org/2003/InkML" xml:id="stk18" contextRef="#ctx0" brushRef="#br0">19377 8218 0,'22'-22'44,"22"22"-42,22 0 9,-21 0-3,43 0 4,1 0-7,88 0 6,-111 0-4,267 0 6,-289 0-7,111 0 7,-133 0-9,0 0 8,0 0-3,-22 22 55,0 0-44</inkml:trace>
    </iact:actionData>
  </iact:action>
  <iact:action type="add" startTime="80521">
    <iact:property name="dataType"/>
    <iact:actionData xml:id="d19">
      <inkml:trace xmlns:inkml="http://www.w3.org/2003/InkML" xml:id="stk19" contextRef="#ctx0" brushRef="#br0">18978 10721 0,'44'-22'7,"23"22"10,-45 0-10,22 0 5,-22 0-4,23 0 4,-23 0 4,22 0-7,67 0 2,-1 0-7,223 45 8,-201-45-4,821 110 4,-820-110-8,553 67 8,-398-45-3,-22 0 3,-200-22-9,-44 0 9,-22 22 37</inkml:trace>
    </iact:actionData>
  </iact:action>
  <iact:action type="add" startTime="81194">
    <iact:property name="dataType"/>
    <iact:actionData xml:id="d20">
      <inkml:trace xmlns:inkml="http://www.w3.org/2003/InkML" xml:id="stk20" contextRef="#ctx0" brushRef="#br0">19155 12560 0,'89'0'62,"21"-22"-55,178-89 4,-133 67-6,133-45 6,-199 67-1,66-22 0,-133 44-2,-22 44 75,0-22-76,0 22 3,0-21-2</inkml:trace>
    </iact:actionData>
  </iact:action>
  <iact:action type="add" startTime="86457">
    <iact:property name="dataType"/>
    <iact:actionData xml:id="d21">
      <inkml:trace xmlns:inkml="http://www.w3.org/2003/InkML" xml:id="stk21" contextRef="#ctx0" brushRef="#br0">7950 6734 0,'22'-22'45,"0"0"-21,-22 0-19,22 22 4,0 0 9,1-22-3,21 22 5,-22 0-16,44 0 8,-43 0-4,43 0 5,-44 0-5,0 0 3,0 0 5,1 0 29,-23 22-34,0 0 26,0 0-21,-23 22 3,-21 1-3,0-23-6,0 22 0,21 0-6,-21-44 9,44 23-6,-22-1 7,66-22 137,-22 0-138,23 22 7,-23-22-5,0 0-8,22 0 5,23-22 5,-45 22-9,-22 22 76</inkml:trace>
    </iact:actionData>
  </iact:action>
  <iact:action type="add" startTime="87521">
    <iact:property name="dataType"/>
    <iact:actionData xml:id="d22">
      <inkml:trace xmlns:inkml="http://www.w3.org/2003/InkML" xml:id="stk22" contextRef="#ctx0" brushRef="#br0">8747 6779 0,'0'22'66,"0"0"-55,-22 22 1,0-44-5,22 22 6,0 0 2,0 23 86,0-23-73,22-22-20,-22 22 4,22 0-7,0-22 6,0 0 1,1 0 36,-1 0-36,0 0 0,0 0-4,0 0 8,0 0 8,0 0-12,1-22 12,-23 0-8,44 0 0,-44 0 64,0-1-66,0 1 0,0 0-2,0 0 20,0 0-16,0 0 9,-22 0 110,22-1-119,-22 23-9,22-22 9,-23 22-14,23-22 9,-22 22-3,0 0 40,-22 0-28,22 0-9,0 0 186,22 22-173,-23 0-17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8DF70554-EA52-4D90-A66C-9620D8EDD4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7295BA5-6583-4A60-BC6E-7743F41C604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C4AD42-48A0-44A3-B5C4-4996997D7A0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39775"/>
            <a:ext cx="4932363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F2AFED0-05CB-49AD-9F5F-9DB2D4EA97C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0A679EA3-58E9-40AF-ABCE-73458A1EA7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3C5C321D-5B0E-4DC3-B89F-886AB7295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260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452C6DB-205A-40E5-B1D2-2F1F380189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DEA2557-BE3B-4A7B-9080-4A6AD5A76780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23E5534-40D6-49DC-A41F-ED692415F0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9FEF7174-943F-4350-94A4-943A33722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DF9FB20-1C48-410C-BD1B-5AAD172DA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56B1B74-1BB1-46C3-9E94-5842C12C8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7E2817DD-5F11-43CE-BE2E-123646C93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B879915-3798-4A76-BA38-3742EAA29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5EA699BB-CD97-4375-A643-D45F6E008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8E2801CC-BEEF-4C3A-AB37-C5A455114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938A4551-D609-4883-A956-C00043CD92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ECAEF51-930B-4AD2-A94C-62365F61B4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3C1DF3D-3280-4BA8-BF35-CB691CD998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7CB0B56-96A1-496D-B365-4575C7B02B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E7C6E2E-EE4A-4A08-B1A4-9365BB9F73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469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CED6600-FB5F-45F8-ADEA-7104F60416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C007743-360C-4D57-886D-4C4B6F8627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AB0255B-ADBA-49ED-B9C9-B8B46CC295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106B1-26C0-4A76-955D-AC0B3FA6A1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26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A0566FA-D910-474C-8290-E9F5763B0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6ED7B84-B3A9-445E-9FED-DB65F59850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920C67D-F17C-4EA6-936D-C9FB3D0DC6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BBF0E-5FFE-4141-ADE0-6414BB48EC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64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80A7380-CC13-4BF9-A397-059A1248D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965F06F-6CF2-40BA-86FC-79CD10387C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CF6DCAA-0393-4000-9715-72256D57CA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0418-B20B-483C-B179-B0690A3A78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906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4AAF1BF-2463-4C0E-B3AF-96ED5A96F0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A854492-A113-47CA-AD38-5476E72EBA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603E496-49B7-4E90-ADFC-328B4685B8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7F3-2CFA-4EDA-8367-60B7C1644E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46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DA59193-2C9C-4FE8-ADEC-A3DF2D8252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BC3891F-81B5-49AD-94BC-3A6CA5F205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9F363CD-BD2E-4394-8321-4B89C19479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23069-747C-4F9E-B2B4-4B1D3C25B3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00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A8A323-6D89-4E28-BC7A-B608EA5F5D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051C1DF-4F43-4531-9858-E99D0A5B59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3BDFF0C-6C72-4E86-BE87-FB28B27AED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E8A1C-4F2F-491A-A065-A636F7B038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36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DF10A11-B106-4FD0-8528-5441B51119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0C384F0-EAAA-4346-B3DE-F748DC4AE0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D2C45A2-F3F0-498B-A20C-1357AAD4EA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55498-D3D5-4C09-BE6E-1FD6E20F85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86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0B6EB1C-6630-4930-931F-C24F69FD67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414BDB3-DB7F-4A0D-A9A3-722A9C00A2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3D0F10D-7A63-4C7F-B56E-6CD0089C02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CC038-1F3B-4754-B80A-6D7A09938E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10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F02CA5B-1A15-4772-A2C9-9BE6B8DF03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D3819CA-0FB4-4041-B61B-4D72C64550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8805048-7A04-4498-8F29-E63BD8A4F2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61142-D26F-4F28-A002-F9B1E9AA3D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31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D448B3E-C456-4B46-887D-C0C5AEC03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125062F-4907-459D-8A68-E3CF9F7A27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496220E-8FC2-4527-9D32-BC31B75EA7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03F42-6C04-4CD1-8589-26766A9C2B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668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3121A78-56E9-4761-9078-C2B7419039F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BBB6605-3086-4328-B344-B9981FF20F3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B040B6F-F0DF-4984-BA0B-A7E7CEA9241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7855DC5-0B40-4874-AB77-9DB53D90FA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C2B3E3-41C2-4251-A879-8690BC23E4B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A5C6A8E-2BF6-4C61-A88F-149960C266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B915DD0-179F-4680-BA44-F7A4B7C813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8BE84E6A-D34D-4F81-937A-AA0B977BC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2D9615BD-4320-43FF-B8E1-5E4F4B3E8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6B2FC606-4571-4B21-93B1-3E712EE57B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267DF415-4709-42BD-86BB-964A2D05271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6535B09-1DBC-4C4A-82F9-8A1A82060BC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8D0FE231-3536-42A1-A942-67801A8147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microsoft.com/office/2011/relationships/inkAction" Target="../ink/inkAction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microsoft.com/office/2011/relationships/inkAction" Target="../ink/inkAction8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E5665D5-4826-476A-8F7A-3096B1F3B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743200"/>
            <a:ext cx="7793037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第八章  中间代码生成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398729C-CF8F-4CC4-8E50-5BE0EE0B26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0"/>
    </mc:Choice>
    <mc:Fallback>
      <p:transition spd="slow" advTm="6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22D2755-32F1-4D4B-93D2-E534D2734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控制流语句的翻译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F85505E-8DC1-482F-9A60-D0B41604E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zh-CN" sz="2800"/>
              <a:t>while</a:t>
            </a:r>
            <a:r>
              <a:rPr lang="zh-CN" altLang="en-US" sz="2800"/>
              <a:t>语句：</a:t>
            </a:r>
            <a:r>
              <a:rPr lang="en-US" altLang="zh-CN" sz="2800" b="1">
                <a:sym typeface="Symbol" panose="05050102010706020507" pitchFamily="18" charset="2"/>
              </a:rPr>
              <a:t>S  </a:t>
            </a:r>
            <a:r>
              <a:rPr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while </a:t>
            </a:r>
            <a:r>
              <a:rPr lang="en-US" altLang="zh-CN" sz="2800" b="1">
                <a:sym typeface="Symbol" panose="05050102010706020507" pitchFamily="18" charset="2"/>
              </a:rPr>
              <a:t>E </a:t>
            </a:r>
            <a:r>
              <a:rPr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do </a:t>
            </a:r>
            <a:r>
              <a:rPr lang="en-US" altLang="zh-CN" sz="2800" b="1">
                <a:sym typeface="Symbol" panose="05050102010706020507" pitchFamily="18" charset="2"/>
              </a:rPr>
              <a:t>S</a:t>
            </a:r>
            <a:r>
              <a:rPr lang="en-US" altLang="zh-CN" sz="2800" b="1" baseline="-25000">
                <a:sym typeface="Symbol" panose="05050102010706020507" pitchFamily="18" charset="2"/>
              </a:rPr>
              <a:t>1</a:t>
            </a:r>
          </a:p>
          <a:p>
            <a:pPr eaLnBrk="1" hangingPunct="1"/>
            <a:r>
              <a:rPr lang="zh-CN" altLang="en-US" sz="2800">
                <a:sym typeface="Symbol" panose="05050102010706020507" pitchFamily="18" charset="2"/>
              </a:rPr>
              <a:t>翻译为	</a:t>
            </a:r>
            <a:r>
              <a:rPr lang="en-US" altLang="zh-CN" sz="2400">
                <a:sym typeface="Symbol" panose="05050102010706020507" pitchFamily="18" charset="2"/>
              </a:rPr>
              <a:t>S.begin:	E.code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	if E.place = 0 goto S.after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	S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.code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	goto S.begin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S.after: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</a:pPr>
            <a:r>
              <a:rPr lang="zh-CN" altLang="en-US" sz="2800">
                <a:sym typeface="Symbol" panose="05050102010706020507" pitchFamily="18" charset="2"/>
              </a:rPr>
              <a:t>语法制导定义：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S.</a:t>
            </a:r>
            <a:r>
              <a:rPr lang="en-US" altLang="zh-CN" sz="2000" i="1"/>
              <a:t>begin</a:t>
            </a:r>
            <a:r>
              <a:rPr lang="en-US" altLang="zh-CN" sz="2000"/>
              <a:t> = </a:t>
            </a:r>
            <a:r>
              <a:rPr lang="en-US" altLang="zh-CN" sz="2000" i="1"/>
              <a:t>newlabel</a:t>
            </a:r>
            <a:r>
              <a:rPr lang="en-US" altLang="zh-CN" sz="2000"/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S.</a:t>
            </a:r>
            <a:r>
              <a:rPr lang="en-US" altLang="zh-CN" sz="2000" i="1"/>
              <a:t>after = newlabel </a:t>
            </a:r>
            <a:r>
              <a:rPr lang="en-US" altLang="zh-CN" sz="2000"/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S.</a:t>
            </a:r>
            <a:r>
              <a:rPr lang="en-US" altLang="zh-CN" sz="2000" i="1"/>
              <a:t>code</a:t>
            </a:r>
            <a:r>
              <a:rPr lang="en-US" altLang="zh-CN" sz="2000"/>
              <a:t> = </a:t>
            </a:r>
            <a:r>
              <a:rPr lang="en-US" altLang="zh-CN" sz="2000" i="1"/>
              <a:t>gen</a:t>
            </a:r>
            <a:r>
              <a:rPr lang="en-US" altLang="zh-CN" sz="2000"/>
              <a:t>(S.</a:t>
            </a:r>
            <a:r>
              <a:rPr lang="en-US" altLang="zh-CN" sz="2000" i="1"/>
              <a:t>begin </a:t>
            </a:r>
            <a:r>
              <a:rPr lang="en-US" altLang="zh-CN" sz="2000"/>
              <a:t>‘:’) || E.</a:t>
            </a:r>
            <a:r>
              <a:rPr lang="en-US" altLang="zh-CN" sz="2000" i="1"/>
              <a:t>code </a:t>
            </a:r>
            <a:r>
              <a:rPr lang="en-US" altLang="zh-CN" sz="2000"/>
              <a:t>|| </a:t>
            </a:r>
            <a:r>
              <a:rPr lang="en-US" altLang="zh-CN" sz="2000" i="1"/>
              <a:t>gen</a:t>
            </a:r>
            <a:r>
              <a:rPr lang="en-US" altLang="zh-CN" sz="2000"/>
              <a:t>(‘if’ </a:t>
            </a:r>
            <a:r>
              <a:rPr lang="en-US" altLang="zh-CN" sz="2000" i="1"/>
              <a:t>E.</a:t>
            </a:r>
            <a:r>
              <a:rPr lang="en-US" altLang="zh-CN" sz="2000"/>
              <a:t>place ‘=’ ‘0’ ‘goto’ 	S.</a:t>
            </a:r>
            <a:r>
              <a:rPr lang="en-US" altLang="zh-CN" sz="2000" i="1"/>
              <a:t>after</a:t>
            </a:r>
            <a:r>
              <a:rPr lang="en-US" altLang="zh-CN" sz="2000"/>
              <a:t>) || S</a:t>
            </a:r>
            <a:r>
              <a:rPr lang="en-US" altLang="zh-CN" sz="2000" baseline="-25000"/>
              <a:t>1</a:t>
            </a:r>
            <a:r>
              <a:rPr lang="en-US" altLang="zh-CN" sz="2000"/>
              <a:t>.</a:t>
            </a:r>
            <a:r>
              <a:rPr lang="en-US" altLang="zh-CN" sz="2000" i="1"/>
              <a:t>code </a:t>
            </a:r>
            <a:r>
              <a:rPr lang="en-US" altLang="zh-CN" sz="2000"/>
              <a:t>|| gen(‘goto’ S.</a:t>
            </a:r>
            <a:r>
              <a:rPr lang="en-US" altLang="zh-CN" sz="2000" i="1"/>
              <a:t>begin</a:t>
            </a:r>
            <a:r>
              <a:rPr lang="en-US" altLang="zh-CN" sz="2000"/>
              <a:t>) || gen(S.</a:t>
            </a:r>
            <a:r>
              <a:rPr lang="en-US" altLang="zh-CN" sz="2000" i="1"/>
              <a:t>after</a:t>
            </a:r>
            <a:r>
              <a:rPr lang="en-US" altLang="zh-CN" sz="2000"/>
              <a:t> ‘:’)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122C2BA-5817-40BD-B106-7676CB2679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7560" y="1331640"/>
              <a:ext cx="6848280" cy="4218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122C2BA-5817-40BD-B106-7676CB2679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8200" y="1322280"/>
                <a:ext cx="6867000" cy="423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ABEA852-8507-4BC6-BC04-E92036A64E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681"/>
    </mc:Choice>
    <mc:Fallback>
      <p:transition spd="slow" advTm="137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E3C72CD-A135-48BC-87DE-E35BC647ED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8.1.5  </a:t>
            </a:r>
            <a:r>
              <a:rPr lang="zh-CN" altLang="en-US"/>
              <a:t>三地址码的实现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A7F0B27F-3A1D-4AE8-80BE-A03B1C3556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四元组，三元组</a:t>
            </a:r>
          </a:p>
        </p:txBody>
      </p:sp>
      <p:pic>
        <p:nvPicPr>
          <p:cNvPr id="15364" name="Picture 4" descr="3addr">
            <a:extLst>
              <a:ext uri="{FF2B5EF4-FFF2-40B4-BE49-F238E27FC236}">
                <a16:creationId xmlns:a16="http://schemas.microsoft.com/office/drawing/2014/main" id="{F542A678-348A-4B3A-A6D4-90109F11C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8712200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3FA819B-6469-438E-A0AB-D39CAC543D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520" y="1961640"/>
              <a:ext cx="8897400" cy="2799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3FA819B-6469-438E-A0AB-D39CAC543D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160" y="1952280"/>
                <a:ext cx="8916120" cy="2818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F71E3B2-6C7B-44F6-B3A8-E9517D56E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886"/>
    </mc:Choice>
    <mc:Fallback>
      <p:transition spd="slow" advTm="17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1B0595C-E92C-4FAC-8721-CBB002FA4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三元运算的实现</a:t>
            </a:r>
            <a:r>
              <a:rPr lang="en-US" altLang="zh-CN"/>
              <a:t>——</a:t>
            </a:r>
            <a:r>
              <a:rPr lang="zh-CN" altLang="en-US"/>
              <a:t>拆分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BAA2323-B680-45E7-AA83-174F9799E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x[i] := y</a:t>
            </a:r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x := y[i]</a:t>
            </a:r>
          </a:p>
        </p:txBody>
      </p:sp>
      <p:pic>
        <p:nvPicPr>
          <p:cNvPr id="16388" name="Picture 4" descr="tenary1">
            <a:extLst>
              <a:ext uri="{FF2B5EF4-FFF2-40B4-BE49-F238E27FC236}">
                <a16:creationId xmlns:a16="http://schemas.microsoft.com/office/drawing/2014/main" id="{AD74ABE6-ED87-40C6-BF8A-C7A0B3BA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144838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tenary2">
            <a:extLst>
              <a:ext uri="{FF2B5EF4-FFF2-40B4-BE49-F238E27FC236}">
                <a16:creationId xmlns:a16="http://schemas.microsoft.com/office/drawing/2014/main" id="{A2FE3EE9-7C6D-46A8-8992-8AD0EAA23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05200"/>
            <a:ext cx="3144838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9753093-FFB5-4CD5-BB8D-4CE5A84F5C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9800" y="1794240"/>
              <a:ext cx="1307880" cy="1978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9753093-FFB5-4CD5-BB8D-4CE5A84F5C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0440" y="1784880"/>
                <a:ext cx="1326600" cy="1996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50F2CE6-C8F3-4430-96E7-34303E08C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4"/>
    </mc:Choice>
    <mc:Fallback>
      <p:transition spd="slow" advTm="14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F4B5ECE-DA0B-4B52-AE29-B10C21CB4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间接三元组实现方式</a:t>
            </a:r>
          </a:p>
        </p:txBody>
      </p:sp>
      <p:pic>
        <p:nvPicPr>
          <p:cNvPr id="17411" name="Picture 4" descr="indirect">
            <a:extLst>
              <a:ext uri="{FF2B5EF4-FFF2-40B4-BE49-F238E27FC236}">
                <a16:creationId xmlns:a16="http://schemas.microsoft.com/office/drawing/2014/main" id="{9212EAE2-EC4E-4D71-AAA8-EFCFDB08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0"/>
            <a:ext cx="5953125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1877AD0-330B-46F6-925B-B2EA66780B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1240" y="1204200"/>
              <a:ext cx="6688800" cy="4163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1877AD0-330B-46F6-925B-B2EA66780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1880" y="1194840"/>
                <a:ext cx="6707520" cy="4181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EFA006F-C754-4ADE-B5AF-317516C1B5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19"/>
    </mc:Choice>
    <mc:Fallback>
      <p:transition spd="slow" advTm="102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F500068-6F7D-45AF-B2B1-AA2DC99DF0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学习内容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45C2859-E00A-4044-B564-58F19925D7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三地址码表示方法</a:t>
            </a:r>
          </a:p>
          <a:p>
            <a:pPr eaLnBrk="1" hangingPunct="1"/>
            <a:r>
              <a:rPr lang="zh-CN" altLang="en-US"/>
              <a:t>声明语句的翻译</a:t>
            </a:r>
          </a:p>
          <a:p>
            <a:pPr eaLnBrk="1" hangingPunct="1"/>
            <a:r>
              <a:rPr lang="zh-CN" altLang="en-US"/>
              <a:t>赋值语句的翻译：数组寻址</a:t>
            </a:r>
          </a:p>
          <a:p>
            <a:pPr eaLnBrk="1" hangingPunct="1"/>
            <a:r>
              <a:rPr lang="zh-CN" altLang="en-US"/>
              <a:t>布尔表达式的翻译</a:t>
            </a:r>
          </a:p>
          <a:p>
            <a:pPr eaLnBrk="1" hangingPunct="1"/>
            <a:r>
              <a:rPr lang="en-US" altLang="zh-CN"/>
              <a:t>case</a:t>
            </a:r>
            <a:r>
              <a:rPr lang="zh-CN" altLang="en-US"/>
              <a:t>语句的翻译</a:t>
            </a:r>
          </a:p>
          <a:p>
            <a:pPr eaLnBrk="1" hangingPunct="1"/>
            <a:r>
              <a:rPr lang="en-US" altLang="zh-CN"/>
              <a:t>backpatching</a:t>
            </a:r>
            <a:r>
              <a:rPr lang="zh-CN" altLang="en-US"/>
              <a:t>技术的实现</a:t>
            </a:r>
          </a:p>
          <a:p>
            <a:pPr eaLnBrk="1" hangingPunct="1"/>
            <a:r>
              <a:rPr lang="zh-CN" altLang="en-US"/>
              <a:t>过程调用的翻译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779BF4C-6406-47DC-A932-52ACC7122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09"/>
    </mc:Choice>
    <mc:Fallback>
      <p:transition spd="slow" advTm="78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graph">
            <a:extLst>
              <a:ext uri="{FF2B5EF4-FFF2-40B4-BE49-F238E27FC236}">
                <a16:creationId xmlns:a16="http://schemas.microsoft.com/office/drawing/2014/main" id="{A37FE3DD-5154-4CF9-BA4D-D7DF4FF7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2286000"/>
            <a:ext cx="5016500" cy="21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>
            <a:extLst>
              <a:ext uri="{FF2B5EF4-FFF2-40B4-BE49-F238E27FC236}">
                <a16:creationId xmlns:a16="http://schemas.microsoft.com/office/drawing/2014/main" id="{6BF02DC1-F847-4A9F-B022-963A1276C0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8.1 </a:t>
            </a:r>
            <a:r>
              <a:rPr lang="zh-CN" altLang="en-US"/>
              <a:t>中间语言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2FC9EDFC-4BF6-4E04-97FA-197F5DB4A9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8.1.1  </a:t>
            </a:r>
            <a:r>
              <a:rPr lang="zh-CN" altLang="en-US" sz="2800"/>
              <a:t>图表示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a := b * -c + b * -c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语法树方式表示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后缀表示</a:t>
            </a:r>
            <a:r>
              <a:rPr lang="en-US" altLang="zh-CN" sz="2400"/>
              <a:t>——</a:t>
            </a:r>
            <a:r>
              <a:rPr lang="zh-CN" altLang="en-US" sz="2400"/>
              <a:t>语法树的线性表示方式</a:t>
            </a:r>
            <a:br>
              <a:rPr lang="zh-CN" altLang="en-US" sz="2400"/>
            </a:br>
            <a:r>
              <a:rPr lang="en-US" altLang="zh-CN" sz="2400"/>
              <a:t>a b c uminus * b c uminus * + assign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40D7A74-1723-4E24-9DB6-BF5AF69D2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99"/>
    </mc:Choice>
    <mc:Fallback>
      <p:transition spd="slow" advTm="60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0A9435E-CAF8-476B-B398-AC3792000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语法制导定义构造语法树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BAC137E-FD00-40B1-A2C6-2B9228997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u="sng"/>
              <a:t>PRODUCTION	Semantic Rule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S 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id := </a:t>
            </a:r>
            <a:r>
              <a:rPr lang="en-US" altLang="zh-CN" sz="2400">
                <a:sym typeface="Symbol" panose="05050102010706020507" pitchFamily="18" charset="2"/>
              </a:rPr>
              <a:t>E	{ S</a:t>
            </a:r>
            <a:r>
              <a:rPr lang="en-US" altLang="zh-CN" sz="2400" i="1">
                <a:sym typeface="Symbol" panose="05050102010706020507" pitchFamily="18" charset="2"/>
              </a:rPr>
              <a:t>.nptr = mknode </a:t>
            </a:r>
            <a:r>
              <a:rPr lang="en-US" altLang="zh-CN" sz="2400">
                <a:sym typeface="Symbol" panose="05050102010706020507" pitchFamily="18" charset="2"/>
              </a:rPr>
              <a:t>(‘assign’,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</a:t>
            </a:r>
            <a:r>
              <a:rPr lang="en-US" altLang="zh-CN" sz="2400" i="1">
                <a:sym typeface="Symbol" panose="05050102010706020507" pitchFamily="18" charset="2"/>
              </a:rPr>
              <a:t>mkleaf</a:t>
            </a:r>
            <a:r>
              <a:rPr lang="en-US" altLang="zh-CN" sz="2400">
                <a:sym typeface="Symbol" panose="05050102010706020507" pitchFamily="18" charset="2"/>
              </a:rPr>
              <a:t>(id, id</a:t>
            </a:r>
            <a:r>
              <a:rPr lang="en-US" altLang="zh-CN" sz="2400" i="1">
                <a:sym typeface="Symbol" panose="05050102010706020507" pitchFamily="18" charset="2"/>
              </a:rPr>
              <a:t>.entry</a:t>
            </a:r>
            <a:r>
              <a:rPr lang="en-US" altLang="zh-CN" sz="2400">
                <a:sym typeface="Symbol" panose="05050102010706020507" pitchFamily="18" charset="2"/>
              </a:rPr>
              <a:t>)</a:t>
            </a:r>
            <a:r>
              <a:rPr lang="en-US" altLang="zh-CN" sz="2400" i="1">
                <a:sym typeface="Symbol" panose="05050102010706020507" pitchFamily="18" charset="2"/>
              </a:rPr>
              <a:t>, </a:t>
            </a:r>
            <a:r>
              <a:rPr lang="en-US" altLang="zh-CN" sz="2400">
                <a:sym typeface="Symbol" panose="05050102010706020507" pitchFamily="18" charset="2"/>
              </a:rPr>
              <a:t>E.</a:t>
            </a:r>
            <a:r>
              <a:rPr lang="en-US" altLang="zh-CN" sz="2400" i="1">
                <a:sym typeface="Symbol" panose="05050102010706020507" pitchFamily="18" charset="2"/>
              </a:rPr>
              <a:t>nptr</a:t>
            </a:r>
            <a:r>
              <a:rPr lang="en-US" altLang="zh-CN" sz="2400">
                <a:sym typeface="Symbol" panose="05050102010706020507" pitchFamily="18" charset="2"/>
              </a:rPr>
              <a:t>) }</a:t>
            </a:r>
            <a:endParaRPr lang="en-US" altLang="zh-CN" sz="2400" i="1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+ </a:t>
            </a:r>
            <a:r>
              <a:rPr lang="en-US" altLang="zh-CN" sz="2400">
                <a:sym typeface="Symbol" panose="05050102010706020507" pitchFamily="18" charset="2"/>
              </a:rPr>
              <a:t>E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	</a:t>
            </a:r>
            <a:r>
              <a:rPr lang="en-US" altLang="zh-CN" sz="2400">
                <a:sym typeface="Symbol" panose="05050102010706020507" pitchFamily="18" charset="2"/>
              </a:rPr>
              <a:t>{E.</a:t>
            </a:r>
            <a:r>
              <a:rPr lang="en-US" altLang="zh-CN" sz="2400" i="1">
                <a:sym typeface="Symbol" panose="05050102010706020507" pitchFamily="18" charset="2"/>
              </a:rPr>
              <a:t>nptr </a:t>
            </a:r>
            <a:r>
              <a:rPr lang="en-US" altLang="zh-CN" sz="2400">
                <a:sym typeface="Symbol" panose="05050102010706020507" pitchFamily="18" charset="2"/>
              </a:rPr>
              <a:t>= </a:t>
            </a:r>
            <a:r>
              <a:rPr lang="en-US" altLang="zh-CN" sz="2400" i="1">
                <a:sym typeface="Symbol" panose="05050102010706020507" pitchFamily="18" charset="2"/>
              </a:rPr>
              <a:t>mknode</a:t>
            </a:r>
            <a:r>
              <a:rPr lang="en-US" altLang="zh-CN" sz="2400">
                <a:sym typeface="Symbol" panose="05050102010706020507" pitchFamily="18" charset="2"/>
              </a:rPr>
              <a:t>(‘+’, 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nptr</a:t>
            </a:r>
            <a:r>
              <a:rPr lang="en-US" altLang="zh-CN" sz="2400">
                <a:sym typeface="Symbol" panose="05050102010706020507" pitchFamily="18" charset="2"/>
              </a:rPr>
              <a:t>,E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 i="1">
                <a:sym typeface="Symbol" panose="05050102010706020507" pitchFamily="18" charset="2"/>
              </a:rPr>
              <a:t>.nptr</a:t>
            </a:r>
            <a:r>
              <a:rPr lang="en-US" altLang="zh-CN" sz="2400">
                <a:sym typeface="Symbol" panose="05050102010706020507" pitchFamily="18" charset="2"/>
              </a:rPr>
              <a:t>)</a:t>
            </a:r>
            <a:r>
              <a:rPr lang="en-US" altLang="zh-CN" sz="2400" i="1"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* </a:t>
            </a:r>
            <a:r>
              <a:rPr lang="en-US" altLang="zh-CN" sz="2400">
                <a:sym typeface="Symbol" panose="05050102010706020507" pitchFamily="18" charset="2"/>
              </a:rPr>
              <a:t>E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	</a:t>
            </a:r>
            <a:r>
              <a:rPr lang="en-US" altLang="zh-CN" sz="2400">
                <a:sym typeface="Symbol" panose="05050102010706020507" pitchFamily="18" charset="2"/>
              </a:rPr>
              <a:t>{E.</a:t>
            </a:r>
            <a:r>
              <a:rPr lang="en-US" altLang="zh-CN" sz="2400" i="1">
                <a:sym typeface="Symbol" panose="05050102010706020507" pitchFamily="18" charset="2"/>
              </a:rPr>
              <a:t>nptr </a:t>
            </a:r>
            <a:r>
              <a:rPr lang="en-US" altLang="zh-CN" sz="2400">
                <a:sym typeface="Symbol" panose="05050102010706020507" pitchFamily="18" charset="2"/>
              </a:rPr>
              <a:t>= </a:t>
            </a:r>
            <a:r>
              <a:rPr lang="en-US" altLang="zh-CN" sz="2400" i="1">
                <a:sym typeface="Symbol" panose="05050102010706020507" pitchFamily="18" charset="2"/>
              </a:rPr>
              <a:t>mknode</a:t>
            </a:r>
            <a:r>
              <a:rPr lang="en-US" altLang="zh-CN" sz="2400">
                <a:sym typeface="Symbol" panose="05050102010706020507" pitchFamily="18" charset="2"/>
              </a:rPr>
              <a:t>(‘*’, 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nptr</a:t>
            </a:r>
            <a:r>
              <a:rPr lang="en-US" altLang="zh-CN" sz="2400">
                <a:sym typeface="Symbol" panose="05050102010706020507" pitchFamily="18" charset="2"/>
              </a:rPr>
              <a:t>,E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 i="1">
                <a:sym typeface="Symbol" panose="05050102010706020507" pitchFamily="18" charset="2"/>
              </a:rPr>
              <a:t>.nptr</a:t>
            </a:r>
            <a:r>
              <a:rPr lang="en-US" altLang="zh-CN" sz="2400">
                <a:sym typeface="Symbol" panose="05050102010706020507" pitchFamily="18" charset="2"/>
              </a:rPr>
              <a:t>)</a:t>
            </a:r>
            <a:r>
              <a:rPr lang="en-US" altLang="zh-CN" sz="2400" i="1"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- </a:t>
            </a:r>
            <a:r>
              <a:rPr lang="en-US" altLang="zh-CN" sz="2400">
                <a:sym typeface="Symbol" panose="05050102010706020507" pitchFamily="18" charset="2"/>
              </a:rPr>
              <a:t>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	</a:t>
            </a:r>
            <a:r>
              <a:rPr lang="en-US" altLang="zh-CN" sz="2400">
                <a:sym typeface="Symbol" panose="05050102010706020507" pitchFamily="18" charset="2"/>
              </a:rPr>
              <a:t>{E.</a:t>
            </a:r>
            <a:r>
              <a:rPr lang="en-US" altLang="zh-CN" sz="2400" i="1">
                <a:sym typeface="Symbol" panose="05050102010706020507" pitchFamily="18" charset="2"/>
              </a:rPr>
              <a:t>nptr </a:t>
            </a:r>
            <a:r>
              <a:rPr lang="en-US" altLang="zh-CN" sz="2400">
                <a:sym typeface="Symbol" panose="05050102010706020507" pitchFamily="18" charset="2"/>
              </a:rPr>
              <a:t>= </a:t>
            </a:r>
            <a:r>
              <a:rPr lang="en-US" altLang="zh-CN" sz="2400" i="1">
                <a:sym typeface="Symbol" panose="05050102010706020507" pitchFamily="18" charset="2"/>
              </a:rPr>
              <a:t>mknode</a:t>
            </a:r>
            <a:r>
              <a:rPr lang="en-US" altLang="zh-CN" sz="2400">
                <a:sym typeface="Symbol" panose="05050102010706020507" pitchFamily="18" charset="2"/>
              </a:rPr>
              <a:t>(‘uminus’, 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nptr</a:t>
            </a:r>
            <a:r>
              <a:rPr lang="en-US" altLang="zh-CN" sz="2400">
                <a:sym typeface="Symbol" panose="05050102010706020507" pitchFamily="18" charset="2"/>
              </a:rPr>
              <a:t>)</a:t>
            </a:r>
            <a:r>
              <a:rPr lang="en-US" altLang="zh-CN" sz="2400" i="1"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( </a:t>
            </a:r>
            <a:r>
              <a:rPr lang="en-US" altLang="zh-CN" sz="2400">
                <a:sym typeface="Symbol" panose="05050102010706020507" pitchFamily="18" charset="2"/>
              </a:rPr>
              <a:t>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) 	</a:t>
            </a:r>
            <a:r>
              <a:rPr lang="en-US" altLang="zh-CN" sz="2400">
                <a:sym typeface="Symbol" panose="05050102010706020507" pitchFamily="18" charset="2"/>
              </a:rPr>
              <a:t>{E.</a:t>
            </a:r>
            <a:r>
              <a:rPr lang="en-US" altLang="zh-CN" sz="2400" i="1">
                <a:sym typeface="Symbol" panose="05050102010706020507" pitchFamily="18" charset="2"/>
              </a:rPr>
              <a:t>nptr </a:t>
            </a:r>
            <a:r>
              <a:rPr lang="en-US" altLang="zh-CN" sz="2400">
                <a:sym typeface="Symbol" panose="05050102010706020507" pitchFamily="18" charset="2"/>
              </a:rPr>
              <a:t>= 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nptr </a:t>
            </a:r>
            <a:r>
              <a:rPr lang="en-US" altLang="zh-CN" sz="2400">
                <a:sym typeface="Symbol" panose="05050102010706020507" pitchFamily="18" charset="2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id 	</a:t>
            </a:r>
            <a:r>
              <a:rPr lang="en-US" altLang="zh-CN" sz="2400">
                <a:sym typeface="Symbol" panose="05050102010706020507" pitchFamily="18" charset="2"/>
              </a:rPr>
              <a:t>{E.</a:t>
            </a:r>
            <a:r>
              <a:rPr lang="en-US" altLang="zh-CN" sz="2400" i="1">
                <a:sym typeface="Symbol" panose="05050102010706020507" pitchFamily="18" charset="2"/>
              </a:rPr>
              <a:t>nptr </a:t>
            </a:r>
            <a:r>
              <a:rPr lang="en-US" altLang="zh-CN" sz="2400">
                <a:sym typeface="Symbol" panose="05050102010706020507" pitchFamily="18" charset="2"/>
              </a:rPr>
              <a:t>= </a:t>
            </a:r>
            <a:r>
              <a:rPr lang="en-US" altLang="zh-CN" sz="2400" i="1">
                <a:sym typeface="Symbol" panose="05050102010706020507" pitchFamily="18" charset="2"/>
              </a:rPr>
              <a:t>mkleaf</a:t>
            </a:r>
            <a:r>
              <a:rPr lang="en-US" altLang="zh-CN" sz="2400">
                <a:sym typeface="Symbol" panose="05050102010706020507" pitchFamily="18" charset="2"/>
              </a:rPr>
              <a:t>(id, id</a:t>
            </a:r>
            <a:r>
              <a:rPr lang="en-US" altLang="zh-CN" sz="2400" i="1">
                <a:sym typeface="Symbol" panose="05050102010706020507" pitchFamily="18" charset="2"/>
              </a:rPr>
              <a:t>.entry</a:t>
            </a:r>
            <a:r>
              <a:rPr lang="en-US" altLang="zh-CN" sz="2400">
                <a:sym typeface="Symbol" panose="05050102010706020507" pitchFamily="18" charset="2"/>
              </a:rPr>
              <a:t>)</a:t>
            </a:r>
            <a:r>
              <a:rPr lang="en-US" altLang="zh-CN" sz="2400" i="1"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}</a:t>
            </a:r>
            <a:endParaRPr lang="en-US" altLang="zh-CN" sz="24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674FEC5-23BB-4C70-A888-BDC4824802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24"/>
    </mc:Choice>
    <mc:Fallback>
      <p:transition spd="slow" advTm="23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FD429AF-7B52-4BC9-B0E0-CD99EC3D5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语法树的计算机内部表示</a:t>
            </a:r>
          </a:p>
        </p:txBody>
      </p:sp>
      <p:pic>
        <p:nvPicPr>
          <p:cNvPr id="9219" name="Picture 4" descr="syntree">
            <a:extLst>
              <a:ext uri="{FF2B5EF4-FFF2-40B4-BE49-F238E27FC236}">
                <a16:creationId xmlns:a16="http://schemas.microsoft.com/office/drawing/2014/main" id="{6306C375-0DB1-4F4E-877E-B21DF7662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568325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9C6DE7D-1264-4AED-A9C7-F7DC9BA80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78"/>
    </mc:Choice>
    <mc:Fallback>
      <p:transition spd="slow" advTm="24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EBEFA4D-C267-4AA7-8B58-1966BD6D42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8.1.2  </a:t>
            </a:r>
            <a:r>
              <a:rPr lang="zh-CN" altLang="en-US"/>
              <a:t>三地址码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7472A972-1261-44B1-9023-9FCAE11F68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37125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rgbClr val="FF3300"/>
                </a:solidFill>
              </a:rPr>
              <a:t>Three-Address Code</a:t>
            </a:r>
          </a:p>
          <a:p>
            <a:pPr eaLnBrk="1" hangingPunct="1"/>
            <a:r>
              <a:rPr lang="zh-CN" altLang="en-US" sz="2800"/>
              <a:t>一般形式：</a:t>
            </a:r>
            <a:r>
              <a:rPr lang="en-US" altLang="zh-CN" sz="2800"/>
              <a:t>x := y </a:t>
            </a:r>
            <a:r>
              <a:rPr lang="en-US" altLang="zh-CN" sz="2800" i="1"/>
              <a:t>op</a:t>
            </a:r>
            <a:r>
              <a:rPr lang="en-US" altLang="zh-CN" sz="2800"/>
              <a:t> z</a:t>
            </a:r>
          </a:p>
          <a:p>
            <a:pPr eaLnBrk="1" hangingPunct="1"/>
            <a:r>
              <a:rPr lang="zh-CN" altLang="en-US" sz="2800"/>
              <a:t>语法树、</a:t>
            </a:r>
            <a:r>
              <a:rPr lang="en-US" altLang="zh-CN" sz="2800"/>
              <a:t>dag</a:t>
            </a:r>
            <a:r>
              <a:rPr lang="zh-CN" altLang="en-US" sz="2800"/>
              <a:t>的线性化表示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</a:t>
            </a:r>
            <a:r>
              <a:rPr lang="en-US" altLang="zh-CN" sz="2400" baseline="-25000"/>
              <a:t>1 </a:t>
            </a:r>
            <a:r>
              <a:rPr lang="en-US" altLang="zh-CN" sz="2400"/>
              <a:t>:= -c			t</a:t>
            </a:r>
            <a:r>
              <a:rPr lang="en-US" altLang="zh-CN" sz="2400" baseline="-25000"/>
              <a:t>1</a:t>
            </a:r>
            <a:r>
              <a:rPr lang="en-US" altLang="zh-CN" sz="2400"/>
              <a:t> := -c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</a:t>
            </a:r>
            <a:r>
              <a:rPr lang="en-US" altLang="zh-CN" sz="2400" baseline="-25000"/>
              <a:t>2 </a:t>
            </a:r>
            <a:r>
              <a:rPr lang="en-US" altLang="zh-CN" sz="2400"/>
              <a:t>:= b * t</a:t>
            </a:r>
            <a:r>
              <a:rPr lang="en-US" altLang="zh-CN" sz="2400" baseline="-25000"/>
              <a:t>1		</a:t>
            </a:r>
            <a:r>
              <a:rPr lang="en-US" altLang="zh-CN" sz="2400"/>
              <a:t>t</a:t>
            </a:r>
            <a:r>
              <a:rPr lang="en-US" altLang="zh-CN" sz="2400" baseline="-25000"/>
              <a:t>2 </a:t>
            </a:r>
            <a:r>
              <a:rPr lang="en-US" altLang="zh-CN" sz="2400"/>
              <a:t>:= b * t</a:t>
            </a:r>
            <a:r>
              <a:rPr lang="en-US" altLang="zh-CN" sz="2400" baseline="-25000"/>
              <a:t>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</a:t>
            </a:r>
            <a:r>
              <a:rPr lang="en-US" altLang="zh-CN" sz="2400" baseline="-25000"/>
              <a:t>3 </a:t>
            </a:r>
            <a:r>
              <a:rPr lang="en-US" altLang="zh-CN" sz="2400"/>
              <a:t>:= -c			t</a:t>
            </a:r>
            <a:r>
              <a:rPr lang="en-US" altLang="zh-CN" sz="2400" baseline="-25000"/>
              <a:t>5</a:t>
            </a:r>
            <a:r>
              <a:rPr lang="en-US" altLang="zh-CN" sz="2400"/>
              <a:t> := t</a:t>
            </a:r>
            <a:r>
              <a:rPr lang="en-US" altLang="zh-CN" sz="2400" baseline="-25000"/>
              <a:t>2</a:t>
            </a:r>
            <a:r>
              <a:rPr lang="en-US" altLang="zh-CN" sz="2400"/>
              <a:t> + t</a:t>
            </a:r>
            <a:r>
              <a:rPr lang="en-US" altLang="zh-CN" sz="2400" baseline="-25000"/>
              <a:t>2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</a:t>
            </a:r>
            <a:r>
              <a:rPr lang="en-US" altLang="zh-CN" sz="2400" baseline="-25000"/>
              <a:t>4</a:t>
            </a:r>
            <a:r>
              <a:rPr lang="en-US" altLang="zh-CN" sz="2400"/>
              <a:t> := b * t</a:t>
            </a:r>
            <a:r>
              <a:rPr lang="en-US" altLang="zh-CN" sz="2400" baseline="-25000"/>
              <a:t>3</a:t>
            </a:r>
            <a:r>
              <a:rPr lang="en-US" altLang="zh-CN" sz="2400"/>
              <a:t>		a := t</a:t>
            </a:r>
            <a:r>
              <a:rPr lang="en-US" altLang="zh-CN" sz="2400" baseline="-25000"/>
              <a:t>5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</a:t>
            </a:r>
            <a:r>
              <a:rPr lang="en-US" altLang="zh-CN" sz="2400" baseline="-25000"/>
              <a:t>5</a:t>
            </a:r>
            <a:r>
              <a:rPr lang="en-US" altLang="zh-CN" sz="2400"/>
              <a:t> := t</a:t>
            </a:r>
            <a:r>
              <a:rPr lang="en-US" altLang="zh-CN" sz="2400" baseline="-25000"/>
              <a:t>2</a:t>
            </a:r>
            <a:r>
              <a:rPr lang="en-US" altLang="zh-CN" sz="2400"/>
              <a:t> + t</a:t>
            </a:r>
            <a:r>
              <a:rPr lang="en-US" altLang="zh-CN" sz="2400" baseline="-25000"/>
              <a:t>4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a := t</a:t>
            </a:r>
            <a:r>
              <a:rPr lang="en-US" altLang="zh-CN" sz="2400" baseline="-25000"/>
              <a:t>5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6507FA3-0326-434A-AB18-294FDF54F3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9720" y="1124640"/>
              <a:ext cx="3811320" cy="2615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6507FA3-0326-434A-AB18-294FDF54F3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0360" y="1115280"/>
                <a:ext cx="3830040" cy="2634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95654F1-51DE-4739-803E-56BF82D9A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741"/>
    </mc:Choice>
    <mc:Fallback>
      <p:transition spd="slow" advTm="115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6C52EA7-AE31-4330-902D-581A6489EE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8.1.3  </a:t>
            </a:r>
            <a:r>
              <a:rPr lang="zh-CN" altLang="en-US"/>
              <a:t>三地址码语句类型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9BDCB4A-9050-439C-8173-02767066FB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/>
              <a:t>二元运算：</a:t>
            </a:r>
            <a:r>
              <a:rPr lang="en-US" altLang="zh-CN" sz="2400"/>
              <a:t>x := y op z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/>
              <a:t>一元运算：</a:t>
            </a:r>
            <a:r>
              <a:rPr lang="en-US" altLang="zh-CN" sz="2400"/>
              <a:t>x := op y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/>
              <a:t>复制语句：</a:t>
            </a:r>
            <a:r>
              <a:rPr lang="en-US" altLang="zh-CN" sz="2400"/>
              <a:t>x := y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/>
              <a:t>无条件转移：</a:t>
            </a:r>
            <a:r>
              <a:rPr lang="en-US" altLang="zh-CN" sz="2400"/>
              <a:t>goto L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/>
              <a:t>条件转移：</a:t>
            </a:r>
            <a:r>
              <a:rPr lang="en-US" altLang="zh-CN" sz="2400"/>
              <a:t>if x relop y goto L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/>
              <a:t>函数调用：</a:t>
            </a:r>
            <a:r>
              <a:rPr lang="en-US" altLang="zh-CN" sz="2400"/>
              <a:t>param x</a:t>
            </a:r>
            <a:r>
              <a:rPr lang="en-US" altLang="zh-CN" sz="2400" baseline="-25000"/>
              <a:t>1</a:t>
            </a:r>
            <a:br>
              <a:rPr lang="en-US" altLang="zh-CN" sz="2400" baseline="-25000"/>
            </a:br>
            <a:r>
              <a:rPr lang="en-US" altLang="zh-CN" sz="2400" baseline="-25000"/>
              <a:t>		      </a:t>
            </a:r>
            <a:r>
              <a:rPr lang="en-US" altLang="zh-CN" sz="2400"/>
              <a:t>param x</a:t>
            </a:r>
            <a:r>
              <a:rPr lang="en-US" altLang="zh-CN" sz="2400" baseline="-25000"/>
              <a:t>2</a:t>
            </a:r>
            <a:br>
              <a:rPr lang="en-US" altLang="zh-CN" sz="2400" baseline="-25000"/>
            </a:br>
            <a:r>
              <a:rPr lang="en-US" altLang="zh-CN" sz="2400" baseline="-25000"/>
              <a:t>		 </a:t>
            </a:r>
            <a:r>
              <a:rPr lang="en-US" altLang="zh-CN" sz="2400"/>
              <a:t>    …</a:t>
            </a:r>
            <a:br>
              <a:rPr lang="en-US" altLang="zh-CN" sz="2400"/>
            </a:br>
            <a:r>
              <a:rPr lang="en-US" altLang="zh-CN" sz="2400"/>
              <a:t>		    param x</a:t>
            </a:r>
            <a:r>
              <a:rPr lang="en-US" altLang="zh-CN" sz="2400" baseline="-25000"/>
              <a:t>n</a:t>
            </a:r>
            <a:br>
              <a:rPr lang="en-US" altLang="zh-CN" sz="2400" baseline="-25000"/>
            </a:br>
            <a:r>
              <a:rPr lang="en-US" altLang="zh-CN" sz="2400" baseline="-25000"/>
              <a:t>		      </a:t>
            </a:r>
            <a:r>
              <a:rPr lang="en-US" altLang="zh-CN" sz="2400"/>
              <a:t>call p, n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/>
              <a:t>数组：</a:t>
            </a:r>
            <a:r>
              <a:rPr lang="en-US" altLang="zh-CN" sz="2400"/>
              <a:t>x := y [i] </a:t>
            </a:r>
            <a:r>
              <a:rPr lang="zh-CN" altLang="en-US" sz="2400"/>
              <a:t>，	</a:t>
            </a:r>
            <a:r>
              <a:rPr lang="en-US" altLang="zh-CN" sz="2400"/>
              <a:t>x [i] := y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/>
              <a:t>指针：</a:t>
            </a:r>
            <a:r>
              <a:rPr lang="en-US" altLang="zh-CN" sz="2400"/>
              <a:t>x := &amp;y</a:t>
            </a:r>
            <a:r>
              <a:rPr lang="zh-CN" altLang="en-US" sz="2400"/>
              <a:t>，	</a:t>
            </a:r>
            <a:r>
              <a:rPr lang="en-US" altLang="zh-CN" sz="2400"/>
              <a:t>x := *y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427B544-5E3A-4C03-A29A-0EDC46E56D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7920" y="1778400"/>
              <a:ext cx="1339560" cy="869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427B544-5E3A-4C03-A29A-0EDC46E56D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8560" y="1769040"/>
                <a:ext cx="1358280" cy="888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212268A-B4BE-4C59-8520-2C40BC973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09"/>
    </mc:Choice>
    <mc:Fallback>
      <p:transition spd="slow" advTm="48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6271206-67F7-45A8-BB7C-DFD48F9E48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语法制导翻译生成三地址码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7C12D128-A909-4969-9A23-C75126489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赋值语句：</a:t>
            </a:r>
            <a:r>
              <a:rPr lang="en-US" altLang="zh-CN"/>
              <a:t>id := E</a:t>
            </a:r>
          </a:p>
          <a:p>
            <a:pPr eaLnBrk="1" hangingPunct="1"/>
            <a:r>
              <a:rPr lang="zh-CN" altLang="en-US"/>
              <a:t>利用属性</a:t>
            </a:r>
          </a:p>
          <a:p>
            <a:pPr lvl="1" eaLnBrk="1" hangingPunct="1"/>
            <a:r>
              <a:rPr lang="en-US" altLang="zh-CN"/>
              <a:t>E.place</a:t>
            </a:r>
            <a:r>
              <a:rPr lang="zh-CN" altLang="en-US"/>
              <a:t>：保存</a:t>
            </a:r>
            <a:r>
              <a:rPr lang="en-US" altLang="zh-CN"/>
              <a:t>E</a:t>
            </a:r>
            <a:r>
              <a:rPr lang="zh-CN" altLang="en-US"/>
              <a:t>的值的名字</a:t>
            </a:r>
          </a:p>
          <a:p>
            <a:pPr lvl="1" eaLnBrk="1" hangingPunct="1"/>
            <a:r>
              <a:rPr lang="en-US" altLang="zh-CN"/>
              <a:t>E.code</a:t>
            </a:r>
            <a:r>
              <a:rPr lang="zh-CN" altLang="en-US"/>
              <a:t>：计算</a:t>
            </a:r>
            <a:r>
              <a:rPr lang="en-US" altLang="zh-CN"/>
              <a:t>E</a:t>
            </a:r>
            <a:r>
              <a:rPr lang="zh-CN" altLang="en-US"/>
              <a:t>的三地址代码</a:t>
            </a:r>
          </a:p>
          <a:p>
            <a:pPr eaLnBrk="1" hangingPunct="1"/>
            <a:r>
              <a:rPr lang="en-US" altLang="zh-CN"/>
              <a:t>newtemp</a:t>
            </a:r>
            <a:r>
              <a:rPr lang="zh-CN" altLang="en-US"/>
              <a:t>：生成临时变量名</a:t>
            </a:r>
          </a:p>
          <a:p>
            <a:pPr eaLnBrk="1" hangingPunct="1"/>
            <a:r>
              <a:rPr lang="en-US" altLang="zh-CN"/>
              <a:t>gen</a:t>
            </a:r>
            <a:r>
              <a:rPr lang="zh-CN" altLang="en-US"/>
              <a:t>：输出一条三地址码指令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9675271-78B7-4D8A-9F22-F7313BC23B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2800" y="1044720"/>
              <a:ext cx="7079400" cy="3756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9675271-78B7-4D8A-9F22-F7313BC23B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3440" y="1035360"/>
                <a:ext cx="7098120" cy="3774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2A97E51-D618-4CA5-9E80-3D286CEB5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334"/>
    </mc:Choice>
    <mc:Fallback>
      <p:transition spd="slow" advTm="256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E2D8DC0-784D-4150-A233-2F128F016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赋值语句的翻译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1C127F7-0449-4C1B-B29F-88253749C1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8040688" cy="5334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u="sng"/>
              <a:t>PRODUCTION	Semantic Rule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S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id := </a:t>
            </a:r>
            <a:r>
              <a:rPr lang="en-US" altLang="zh-CN" sz="2000">
                <a:sym typeface="Symbol" panose="05050102010706020507" pitchFamily="18" charset="2"/>
              </a:rPr>
              <a:t>E	{ S</a:t>
            </a:r>
            <a:r>
              <a:rPr lang="en-US" altLang="zh-CN" sz="2000" i="1">
                <a:sym typeface="Symbol" panose="05050102010706020507" pitchFamily="18" charset="2"/>
              </a:rPr>
              <a:t>.code = </a:t>
            </a:r>
            <a:r>
              <a:rPr lang="en-US" altLang="zh-CN" sz="2000">
                <a:sym typeface="Symbol" panose="05050102010706020507" pitchFamily="18" charset="2"/>
              </a:rPr>
              <a:t>E.</a:t>
            </a:r>
            <a:r>
              <a:rPr lang="en-US" altLang="zh-CN" sz="2000" i="1">
                <a:sym typeface="Symbol" panose="05050102010706020507" pitchFamily="18" charset="2"/>
              </a:rPr>
              <a:t>code</a:t>
            </a:r>
            <a:r>
              <a:rPr lang="en-US" altLang="zh-CN" sz="2000">
                <a:sym typeface="Symbol" panose="05050102010706020507" pitchFamily="18" charset="2"/>
              </a:rPr>
              <a:t> || </a:t>
            </a:r>
            <a:r>
              <a:rPr lang="en-US" altLang="zh-CN" sz="2000" i="1">
                <a:sym typeface="Symbol" panose="05050102010706020507" pitchFamily="18" charset="2"/>
              </a:rPr>
              <a:t>gen</a:t>
            </a:r>
            <a:r>
              <a:rPr lang="en-US" altLang="zh-CN" sz="2000">
                <a:sym typeface="Symbol" panose="05050102010706020507" pitchFamily="18" charset="2"/>
              </a:rPr>
              <a:t>(id</a:t>
            </a:r>
            <a:r>
              <a:rPr lang="en-US" altLang="zh-CN" sz="2000" i="1">
                <a:sym typeface="Symbol" panose="05050102010706020507" pitchFamily="18" charset="2"/>
              </a:rPr>
              <a:t>.place</a:t>
            </a:r>
            <a:r>
              <a:rPr lang="en-US" altLang="zh-CN" sz="2000">
                <a:sym typeface="Symbol" panose="05050102010706020507" pitchFamily="18" charset="2"/>
              </a:rPr>
              <a:t> ‘:=’</a:t>
            </a:r>
            <a:r>
              <a:rPr lang="en-US" altLang="zh-CN" sz="2000" i="1">
                <a:sym typeface="Symbol" panose="05050102010706020507" pitchFamily="18" charset="2"/>
              </a:rPr>
              <a:t> </a:t>
            </a:r>
            <a:r>
              <a:rPr lang="en-US" altLang="zh-CN" sz="2000">
                <a:sym typeface="Symbol" panose="05050102010706020507" pitchFamily="18" charset="2"/>
              </a:rPr>
              <a:t>E.</a:t>
            </a:r>
            <a:r>
              <a:rPr lang="en-US" altLang="zh-CN" sz="2000" i="1">
                <a:sym typeface="Symbol" panose="05050102010706020507" pitchFamily="18" charset="2"/>
              </a:rPr>
              <a:t>place</a:t>
            </a:r>
            <a:r>
              <a:rPr lang="en-US" altLang="zh-CN" sz="2000">
                <a:sym typeface="Symbol" panose="05050102010706020507" pitchFamily="18" charset="2"/>
              </a:rPr>
              <a:t>) }</a:t>
            </a:r>
            <a:endParaRPr lang="en-US" altLang="zh-CN" sz="2000" i="1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E 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 </a:t>
            </a:r>
            <a:r>
              <a:rPr lang="en-US" altLang="zh-CN" sz="2000">
                <a:sym typeface="Symbol" panose="05050102010706020507" pitchFamily="18" charset="2"/>
              </a:rPr>
              <a:t>E</a:t>
            </a:r>
            <a:r>
              <a:rPr lang="en-US" altLang="zh-CN" sz="2000" baseline="-25000">
                <a:sym typeface="Symbol" panose="05050102010706020507" pitchFamily="18" charset="2"/>
              </a:rPr>
              <a:t>2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	</a:t>
            </a:r>
            <a:r>
              <a:rPr lang="en-US" altLang="zh-CN" sz="2000">
                <a:sym typeface="Symbol" panose="05050102010706020507" pitchFamily="18" charset="2"/>
              </a:rPr>
              <a:t>{E.</a:t>
            </a:r>
            <a:r>
              <a:rPr lang="en-US" altLang="zh-CN" sz="2000" i="1">
                <a:sym typeface="Symbol" panose="05050102010706020507" pitchFamily="18" charset="2"/>
              </a:rPr>
              <a:t>place</a:t>
            </a:r>
            <a:r>
              <a:rPr lang="en-US" altLang="zh-CN" sz="2000">
                <a:sym typeface="Symbol" panose="05050102010706020507" pitchFamily="18" charset="2"/>
              </a:rPr>
              <a:t>= </a:t>
            </a:r>
            <a:r>
              <a:rPr lang="en-US" altLang="zh-CN" sz="2000" i="1">
                <a:sym typeface="Symbol" panose="05050102010706020507" pitchFamily="18" charset="2"/>
              </a:rPr>
              <a:t>newtemp </a:t>
            </a:r>
            <a:r>
              <a:rPr lang="en-US" altLang="zh-CN" sz="2000">
                <a:sym typeface="Symbol" panose="05050102010706020507" pitchFamily="18" charset="2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 E</a:t>
            </a:r>
            <a:r>
              <a:rPr lang="en-US" altLang="zh-CN" sz="2000" i="1">
                <a:sym typeface="Symbol" panose="05050102010706020507" pitchFamily="18" charset="2"/>
              </a:rPr>
              <a:t>.code</a:t>
            </a:r>
            <a:r>
              <a:rPr lang="en-US" altLang="zh-CN" sz="2000">
                <a:sym typeface="Symbol" panose="05050102010706020507" pitchFamily="18" charset="2"/>
              </a:rPr>
              <a:t> =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code </a:t>
            </a:r>
            <a:r>
              <a:rPr lang="en-US" altLang="zh-CN" sz="2000">
                <a:sym typeface="Symbol" panose="05050102010706020507" pitchFamily="18" charset="2"/>
              </a:rPr>
              <a:t>|| E</a:t>
            </a:r>
            <a:r>
              <a:rPr lang="en-US" altLang="zh-CN" sz="2000" baseline="-25000">
                <a:sym typeface="Symbol" panose="05050102010706020507" pitchFamily="18" charset="2"/>
              </a:rPr>
              <a:t>2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code </a:t>
            </a:r>
            <a:r>
              <a:rPr lang="en-US" altLang="zh-CN" sz="2000">
                <a:sym typeface="Symbol" panose="05050102010706020507" pitchFamily="18" charset="2"/>
              </a:rPr>
              <a:t>||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          || </a:t>
            </a:r>
            <a:r>
              <a:rPr lang="en-US" altLang="zh-CN" sz="2000" i="1">
                <a:sym typeface="Symbol" panose="05050102010706020507" pitchFamily="18" charset="2"/>
              </a:rPr>
              <a:t>gen</a:t>
            </a:r>
            <a:r>
              <a:rPr lang="en-US" altLang="zh-CN" sz="2000">
                <a:sym typeface="Symbol" panose="05050102010706020507" pitchFamily="18" charset="2"/>
              </a:rPr>
              <a:t>(E.</a:t>
            </a:r>
            <a:r>
              <a:rPr lang="en-US" altLang="zh-CN" sz="2000" i="1">
                <a:sym typeface="Symbol" panose="05050102010706020507" pitchFamily="18" charset="2"/>
              </a:rPr>
              <a:t>place </a:t>
            </a:r>
            <a:r>
              <a:rPr lang="en-US" altLang="zh-CN" sz="2000">
                <a:sym typeface="Symbol" panose="05050102010706020507" pitchFamily="18" charset="2"/>
              </a:rPr>
              <a:t>‘:=’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place </a:t>
            </a:r>
            <a:r>
              <a:rPr lang="en-US" altLang="zh-CN" sz="2000">
                <a:sym typeface="Symbol" panose="05050102010706020507" pitchFamily="18" charset="2"/>
              </a:rPr>
              <a:t>‘+’ E</a:t>
            </a:r>
            <a:r>
              <a:rPr lang="en-US" altLang="zh-CN" sz="2000" baseline="-25000">
                <a:sym typeface="Symbol" panose="05050102010706020507" pitchFamily="18" charset="2"/>
              </a:rPr>
              <a:t>2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place</a:t>
            </a:r>
            <a:r>
              <a:rPr lang="en-US" altLang="zh-CN" sz="2000">
                <a:sym typeface="Symbol" panose="05050102010706020507" pitchFamily="18" charset="2"/>
              </a:rPr>
              <a:t>)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E 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* </a:t>
            </a:r>
            <a:r>
              <a:rPr lang="en-US" altLang="zh-CN" sz="2000">
                <a:sym typeface="Symbol" panose="05050102010706020507" pitchFamily="18" charset="2"/>
              </a:rPr>
              <a:t>E</a:t>
            </a:r>
            <a:r>
              <a:rPr lang="en-US" altLang="zh-CN" sz="2000" baseline="-25000">
                <a:sym typeface="Symbol" panose="05050102010706020507" pitchFamily="18" charset="2"/>
              </a:rPr>
              <a:t>2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	</a:t>
            </a:r>
            <a:r>
              <a:rPr lang="en-US" altLang="zh-CN" sz="2000">
                <a:sym typeface="Symbol" panose="05050102010706020507" pitchFamily="18" charset="2"/>
              </a:rPr>
              <a:t>{E.</a:t>
            </a:r>
            <a:r>
              <a:rPr lang="en-US" altLang="zh-CN" sz="2000" i="1">
                <a:sym typeface="Symbol" panose="05050102010706020507" pitchFamily="18" charset="2"/>
              </a:rPr>
              <a:t>place</a:t>
            </a:r>
            <a:r>
              <a:rPr lang="en-US" altLang="zh-CN" sz="2000">
                <a:sym typeface="Symbol" panose="05050102010706020507" pitchFamily="18" charset="2"/>
              </a:rPr>
              <a:t>= </a:t>
            </a:r>
            <a:r>
              <a:rPr lang="en-US" altLang="zh-CN" sz="2000" i="1">
                <a:sym typeface="Symbol" panose="05050102010706020507" pitchFamily="18" charset="2"/>
              </a:rPr>
              <a:t>newtemp </a:t>
            </a:r>
            <a:r>
              <a:rPr lang="en-US" altLang="zh-CN" sz="2000">
                <a:sym typeface="Symbol" panose="05050102010706020507" pitchFamily="18" charset="2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 E</a:t>
            </a:r>
            <a:r>
              <a:rPr lang="en-US" altLang="zh-CN" sz="2000" i="1">
                <a:sym typeface="Symbol" panose="05050102010706020507" pitchFamily="18" charset="2"/>
              </a:rPr>
              <a:t>.code</a:t>
            </a:r>
            <a:r>
              <a:rPr lang="en-US" altLang="zh-CN" sz="2000">
                <a:sym typeface="Symbol" panose="05050102010706020507" pitchFamily="18" charset="2"/>
              </a:rPr>
              <a:t> =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code </a:t>
            </a:r>
            <a:r>
              <a:rPr lang="en-US" altLang="zh-CN" sz="2000">
                <a:sym typeface="Symbol" panose="05050102010706020507" pitchFamily="18" charset="2"/>
              </a:rPr>
              <a:t>|| E</a:t>
            </a:r>
            <a:r>
              <a:rPr lang="en-US" altLang="zh-CN" sz="2000" baseline="-25000">
                <a:sym typeface="Symbol" panose="05050102010706020507" pitchFamily="18" charset="2"/>
              </a:rPr>
              <a:t>2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code </a:t>
            </a:r>
            <a:r>
              <a:rPr lang="en-US" altLang="zh-CN" sz="2000">
                <a:sym typeface="Symbol" panose="05050102010706020507" pitchFamily="18" charset="2"/>
              </a:rPr>
              <a:t>||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          || </a:t>
            </a:r>
            <a:r>
              <a:rPr lang="en-US" altLang="zh-CN" sz="2000" i="1">
                <a:sym typeface="Symbol" panose="05050102010706020507" pitchFamily="18" charset="2"/>
              </a:rPr>
              <a:t>gen</a:t>
            </a:r>
            <a:r>
              <a:rPr lang="en-US" altLang="zh-CN" sz="2000">
                <a:sym typeface="Symbol" panose="05050102010706020507" pitchFamily="18" charset="2"/>
              </a:rPr>
              <a:t>(E.</a:t>
            </a:r>
            <a:r>
              <a:rPr lang="en-US" altLang="zh-CN" sz="2000" i="1">
                <a:sym typeface="Symbol" panose="05050102010706020507" pitchFamily="18" charset="2"/>
              </a:rPr>
              <a:t>place </a:t>
            </a:r>
            <a:r>
              <a:rPr lang="en-US" altLang="zh-CN" sz="2000">
                <a:sym typeface="Symbol" panose="05050102010706020507" pitchFamily="18" charset="2"/>
              </a:rPr>
              <a:t>‘:=’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place </a:t>
            </a:r>
            <a:r>
              <a:rPr lang="en-US" altLang="zh-CN" sz="2000">
                <a:sym typeface="Symbol" panose="05050102010706020507" pitchFamily="18" charset="2"/>
              </a:rPr>
              <a:t>‘*’ E</a:t>
            </a:r>
            <a:r>
              <a:rPr lang="en-US" altLang="zh-CN" sz="2000" baseline="-25000">
                <a:sym typeface="Symbol" panose="05050102010706020507" pitchFamily="18" charset="2"/>
              </a:rPr>
              <a:t>2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place</a:t>
            </a:r>
            <a:r>
              <a:rPr lang="en-US" altLang="zh-CN" sz="2000">
                <a:sym typeface="Symbol" panose="05050102010706020507" pitchFamily="18" charset="2"/>
              </a:rPr>
              <a:t>)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E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- </a:t>
            </a:r>
            <a:r>
              <a:rPr lang="en-US" altLang="zh-CN" sz="2000">
                <a:sym typeface="Symbol" panose="05050102010706020507" pitchFamily="18" charset="2"/>
              </a:rPr>
              <a:t>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	</a:t>
            </a:r>
            <a:r>
              <a:rPr lang="en-US" altLang="zh-CN" sz="2000">
                <a:sym typeface="Symbol" panose="05050102010706020507" pitchFamily="18" charset="2"/>
              </a:rPr>
              <a:t>{E.</a:t>
            </a:r>
            <a:r>
              <a:rPr lang="en-US" altLang="zh-CN" sz="2000" i="1">
                <a:sym typeface="Symbol" panose="05050102010706020507" pitchFamily="18" charset="2"/>
              </a:rPr>
              <a:t>place</a:t>
            </a:r>
            <a:r>
              <a:rPr lang="en-US" altLang="zh-CN" sz="2000">
                <a:sym typeface="Symbol" panose="05050102010706020507" pitchFamily="18" charset="2"/>
              </a:rPr>
              <a:t>= </a:t>
            </a:r>
            <a:r>
              <a:rPr lang="en-US" altLang="zh-CN" sz="2000" i="1">
                <a:sym typeface="Symbol" panose="05050102010706020507" pitchFamily="18" charset="2"/>
              </a:rPr>
              <a:t>newtemp </a:t>
            </a:r>
            <a:r>
              <a:rPr lang="en-US" altLang="zh-CN" sz="2000">
                <a:sym typeface="Symbol" panose="05050102010706020507" pitchFamily="18" charset="2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 E</a:t>
            </a:r>
            <a:r>
              <a:rPr lang="en-US" altLang="zh-CN" sz="2000" i="1">
                <a:sym typeface="Symbol" panose="05050102010706020507" pitchFamily="18" charset="2"/>
              </a:rPr>
              <a:t>.code</a:t>
            </a:r>
            <a:r>
              <a:rPr lang="en-US" altLang="zh-CN" sz="2000">
                <a:sym typeface="Symbol" panose="05050102010706020507" pitchFamily="18" charset="2"/>
              </a:rPr>
              <a:t> =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code ||</a:t>
            </a:r>
            <a:endParaRPr lang="en-US" altLang="zh-CN" sz="200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	|| </a:t>
            </a:r>
            <a:r>
              <a:rPr lang="en-US" altLang="zh-CN" sz="2000" i="1">
                <a:sym typeface="Symbol" panose="05050102010706020507" pitchFamily="18" charset="2"/>
              </a:rPr>
              <a:t>gen</a:t>
            </a:r>
            <a:r>
              <a:rPr lang="en-US" altLang="zh-CN" sz="2000">
                <a:sym typeface="Symbol" panose="05050102010706020507" pitchFamily="18" charset="2"/>
              </a:rPr>
              <a:t>(E.</a:t>
            </a:r>
            <a:r>
              <a:rPr lang="en-US" altLang="zh-CN" sz="2000" i="1">
                <a:sym typeface="Symbol" panose="05050102010706020507" pitchFamily="18" charset="2"/>
              </a:rPr>
              <a:t>place </a:t>
            </a:r>
            <a:r>
              <a:rPr lang="en-US" altLang="zh-CN" sz="2000">
                <a:sym typeface="Symbol" panose="05050102010706020507" pitchFamily="18" charset="2"/>
              </a:rPr>
              <a:t>‘:=’ ‘uminus’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place</a:t>
            </a:r>
            <a:r>
              <a:rPr lang="en-US" altLang="zh-CN" sz="2000">
                <a:sym typeface="Symbol" panose="05050102010706020507" pitchFamily="18" charset="2"/>
              </a:rPr>
              <a:t>)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E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 </a:t>
            </a:r>
            <a:r>
              <a:rPr lang="en-US" altLang="zh-CN" sz="2000">
                <a:sym typeface="Symbol" panose="05050102010706020507" pitchFamily="18" charset="2"/>
              </a:rPr>
              <a:t>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) 	</a:t>
            </a:r>
            <a:r>
              <a:rPr lang="en-US" altLang="zh-CN" sz="2000">
                <a:sym typeface="Symbol" panose="05050102010706020507" pitchFamily="18" charset="2"/>
              </a:rPr>
              <a:t>{E.</a:t>
            </a:r>
            <a:r>
              <a:rPr lang="en-US" altLang="zh-CN" sz="2000" i="1">
                <a:sym typeface="Symbol" panose="05050102010706020507" pitchFamily="18" charset="2"/>
              </a:rPr>
              <a:t>place</a:t>
            </a:r>
            <a:r>
              <a:rPr lang="en-US" altLang="zh-CN" sz="2000">
                <a:sym typeface="Symbol" panose="05050102010706020507" pitchFamily="18" charset="2"/>
              </a:rPr>
              <a:t>=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place</a:t>
            </a:r>
            <a:r>
              <a:rPr lang="en-US" altLang="zh-CN" sz="2000">
                <a:sym typeface="Symbol" panose="05050102010706020507" pitchFamily="18" charset="2"/>
              </a:rPr>
              <a:t> ; E.</a:t>
            </a:r>
            <a:r>
              <a:rPr lang="en-US" altLang="zh-CN" sz="2000" i="1">
                <a:sym typeface="Symbol" panose="05050102010706020507" pitchFamily="18" charset="2"/>
              </a:rPr>
              <a:t>code = </a:t>
            </a:r>
            <a:r>
              <a:rPr lang="en-US" altLang="zh-CN" sz="2000">
                <a:sym typeface="Symbol" panose="05050102010706020507" pitchFamily="18" charset="2"/>
              </a:rPr>
              <a:t>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code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E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id 	</a:t>
            </a:r>
            <a:r>
              <a:rPr lang="en-US" altLang="zh-CN" sz="2000">
                <a:sym typeface="Symbol" panose="05050102010706020507" pitchFamily="18" charset="2"/>
              </a:rPr>
              <a:t>{E.</a:t>
            </a:r>
            <a:r>
              <a:rPr lang="en-US" altLang="zh-CN" sz="2000" i="1">
                <a:sym typeface="Symbol" panose="05050102010706020507" pitchFamily="18" charset="2"/>
              </a:rPr>
              <a:t>place </a:t>
            </a:r>
            <a:r>
              <a:rPr lang="en-US" altLang="zh-CN" sz="2000">
                <a:sym typeface="Symbol" panose="05050102010706020507" pitchFamily="18" charset="2"/>
              </a:rPr>
              <a:t>= id</a:t>
            </a:r>
            <a:r>
              <a:rPr lang="en-US" altLang="zh-CN" sz="2000" i="1">
                <a:sym typeface="Symbol" panose="05050102010706020507" pitchFamily="18" charset="2"/>
              </a:rPr>
              <a:t>.entry</a:t>
            </a:r>
            <a:r>
              <a:rPr lang="en-US" altLang="zh-CN" sz="2000">
                <a:sym typeface="Symbol" panose="05050102010706020507" pitchFamily="18" charset="2"/>
              </a:rPr>
              <a:t> ; E.</a:t>
            </a:r>
            <a:r>
              <a:rPr lang="en-US" altLang="zh-CN" sz="2000" i="1">
                <a:sym typeface="Symbol" panose="05050102010706020507" pitchFamily="18" charset="2"/>
              </a:rPr>
              <a:t>code</a:t>
            </a:r>
            <a:r>
              <a:rPr lang="en-US" altLang="zh-CN" sz="2000">
                <a:sym typeface="Symbol" panose="05050102010706020507" pitchFamily="18" charset="2"/>
              </a:rPr>
              <a:t> = ‘’</a:t>
            </a:r>
            <a:r>
              <a:rPr lang="en-US" altLang="zh-CN" sz="2000" i="1">
                <a:sym typeface="Symbol" panose="05050102010706020507" pitchFamily="18" charset="2"/>
              </a:rPr>
              <a:t> 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D87F29-F427-4697-BCD7-0345EB7323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0680" y="16200"/>
              <a:ext cx="8115840" cy="4641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D87F29-F427-4697-BCD7-0345EB7323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1320" y="6840"/>
                <a:ext cx="8134560" cy="4660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26C7359-934D-4086-A5AE-6243785D3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176"/>
    </mc:Choice>
    <mc:Fallback>
      <p:transition spd="slow" advTm="353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17119</TotalTime>
  <Words>816</Words>
  <Application>Microsoft Office PowerPoint</Application>
  <PresentationFormat>全屏显示(4:3)</PresentationFormat>
  <Paragraphs>87</Paragraphs>
  <Slides>13</Slides>
  <Notes>0</Notes>
  <HiddenSlides>0</HiddenSlides>
  <MMClips>13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宋体</vt:lpstr>
      <vt:lpstr>Symbol</vt:lpstr>
      <vt:lpstr>Tahoma</vt:lpstr>
      <vt:lpstr>Times New Roman</vt:lpstr>
      <vt:lpstr>Wingdings</vt:lpstr>
      <vt:lpstr>Blends</vt:lpstr>
      <vt:lpstr>第八章  中间代码生成</vt:lpstr>
      <vt:lpstr>学习内容</vt:lpstr>
      <vt:lpstr>8.1 中间语言</vt:lpstr>
      <vt:lpstr>语法制导定义构造语法树</vt:lpstr>
      <vt:lpstr>语法树的计算机内部表示</vt:lpstr>
      <vt:lpstr>8.1.2  三地址码</vt:lpstr>
      <vt:lpstr>8.1.3  三地址码语句类型</vt:lpstr>
      <vt:lpstr>语法制导翻译生成三地址码</vt:lpstr>
      <vt:lpstr>赋值语句的翻译</vt:lpstr>
      <vt:lpstr>控制流语句的翻译</vt:lpstr>
      <vt:lpstr>8.1.5  三地址码的实现</vt:lpstr>
      <vt:lpstr>三元运算的实现——拆分</vt:lpstr>
      <vt:lpstr>间接三元组实现方式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1804</cp:revision>
  <dcterms:created xsi:type="dcterms:W3CDTF">2003-06-05T11:51:39Z</dcterms:created>
  <dcterms:modified xsi:type="dcterms:W3CDTF">2020-12-09T23:58:33Z</dcterms:modified>
</cp:coreProperties>
</file>